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6" r:id="rId12"/>
    <p:sldId id="27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BD3"/>
    <a:srgbClr val="3D4D55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>
        <p:scale>
          <a:sx n="50" d="100"/>
          <a:sy n="50" d="100"/>
        </p:scale>
        <p:origin x="2760" y="128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7002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347152" y="4487408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6EC0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 da aplicação num ambiente profissional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9"/>
            <a:ext cx="7401241" cy="16557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Facilidade e eficiência na visualização e criação dos dados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Certificado de associação ao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2311311"/>
            <a:ext cx="7595054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24B7F5E-4983-96B4-5E2C-5A54B18A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4" y="1256732"/>
            <a:ext cx="94392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Abrangente a todos os clientes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que contempla a API HTTP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Implementada uma estratégia local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utilizadores têm diferentes autorizações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visualizar todas as páginas e alterar o conteúdo de algumas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normais, podem ver os diferentes desportos e visualizar/editar o seu próprio perfil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híbrida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Multi-Page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geral da aplicação</a:t>
            </a: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não autenticado.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Single-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após autenticação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Servidor distinto da aplicação servidora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CFE733-63D6-8110-B77A-29B609D0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0" y="3038815"/>
            <a:ext cx="5436879" cy="29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377</Words>
  <Application>Microsoft Office PowerPoint</Application>
  <PresentationFormat>Ecrã Panorâmico</PresentationFormat>
  <Paragraphs>77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Bernardo Fragoso</cp:lastModifiedBy>
  <cp:revision>3</cp:revision>
  <dcterms:created xsi:type="dcterms:W3CDTF">2022-05-07T13:12:54Z</dcterms:created>
  <dcterms:modified xsi:type="dcterms:W3CDTF">2022-05-08T10:53:37Z</dcterms:modified>
</cp:coreProperties>
</file>