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Dipartimento di Ingegneria</a:t>
            </a:r>
          </a:p>
          <a:p>
            <a:r>
              <a:rPr lang="it-IT" sz="2600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Professore: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" y="256985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25625"/>
            <a:ext cx="4154983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6 spire simmetriche e concentriche rispetto all'asse z.</a:t>
            </a:r>
          </a:p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posizione, raggio e intensità di corrente,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75" y="1699790"/>
            <a:ext cx="7500843" cy="4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9" y="311932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39" y="1637495"/>
            <a:ext cx="2937620" cy="42308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Essendo che le spire sono simmetriche, il problema si riduce alla progettazione di una sola spira che risulta essere la migliore approssimazione di un campo magnetico avente la seguente caratteristica: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41" y="1182976"/>
            <a:ext cx="7502400" cy="53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La legge di Biot-</a:t>
            </a:r>
            <a:r>
              <a:rPr lang="it-IT" sz="24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79" y="2579159"/>
            <a:ext cx="3401695" cy="75927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  <a:endParaRPr lang="it-IT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</a:b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||</a:t>
                </a:r>
                <a:r>
                  <a:rPr lang="it-IT" i="1" dirty="0" err="1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Bz</a:t>
                </a:r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370" r="-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matematica: campionamento e normalizzazione</a:t>
            </a:r>
            <a:endParaRPr lang="it-IT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z.</a:t>
                </a: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5505" b="-100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321233"/>
            <a:ext cx="3867439" cy="5374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L’algoritmo del simplesso è stato implementato in </a:t>
            </a:r>
            <a:r>
              <a:rPr lang="it-IT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Matlab</a:t>
            </a: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principali metodi implementati sono: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Invecchiamento 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-Criteri di arresto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88" y="1041167"/>
            <a:ext cx="7044326" cy="57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endParaRPr lang="it-IT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252</Words>
  <Application>Microsoft Office PowerPoint</Application>
  <PresentationFormat>Widescreen</PresentationFormat>
  <Paragraphs>32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125</cp:revision>
  <dcterms:created xsi:type="dcterms:W3CDTF">2018-11-20T10:43:00Z</dcterms:created>
  <dcterms:modified xsi:type="dcterms:W3CDTF">2018-11-27T10:39:14Z</dcterms:modified>
</cp:coreProperties>
</file>