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63" r:id="rId9"/>
    <p:sldId id="268" r:id="rId10"/>
    <p:sldId id="271" r:id="rId11"/>
    <p:sldId id="269" r:id="rId12"/>
    <p:sldId id="264" r:id="rId13"/>
    <p:sldId id="27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73"/>
            <p14:sldId id="257"/>
            <p14:sldId id="258"/>
            <p14:sldId id="259"/>
            <p14:sldId id="260"/>
            <p14:sldId id="262"/>
            <p14:sldId id="263"/>
            <p14:sldId id="268"/>
            <p14:sldId id="271"/>
            <p14:sldId id="269"/>
            <p14:sldId id="264"/>
            <p14:sldId id="27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E9A3E667-E202-6353-A4E7-75F3F84AD1CD}" v="6" dt="2018-11-27T08:41:12.239"/>
    <p1510:client id="{7DB06895-C1A9-463A-81DF-B0E1BD81AE50}" v="54" dt="2018-11-26T21:06:41.168"/>
    <p1510:client id="{987B40F4-C2A0-FF56-D036-10FC24EEC81B}" v="12" dt="2018-11-27T08:41:27.046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324352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 dirty="0">
                <a:solidFill>
                  <a:srgbClr val="002060"/>
                </a:solidFill>
                <a:latin typeface="+mj-lt"/>
              </a:rPr>
              <a:t>un metro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con la quale l’algoritmo si sposterà nello spazio di ricerca così come i risultati degli esperimenti a seguire è della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dopo la virgola.</a:t>
            </a:r>
          </a:p>
          <a:p>
            <a:r>
              <a:rPr lang="it-IT" b="1" dirty="0">
                <a:solidFill>
                  <a:srgbClr val="C00000"/>
                </a:solidFill>
                <a:latin typeface="+mj-lt"/>
              </a:rPr>
              <a:t>Condizioni di arresto: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4248797" y="3616881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Lunghezza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8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509359"/>
            <a:ext cx="1097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2" y="1176908"/>
            <a:ext cx="7143273" cy="2474828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701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742236" y="35234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37543" y="1287962"/>
            <a:ext cx="3474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percentuale di errore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 scende al di sotto del valore minimo ammesso.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4ADCD-91E9-43A4-A4BE-8677C7FA4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3" y="3649112"/>
            <a:ext cx="7143272" cy="2876443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742236" y="6554736"/>
            <a:ext cx="10896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43371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è 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la minore definizione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della funzione obiettivo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63731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629546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672977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</a:rPr>
              <a:t>Valutiamo i risultati  in 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 </a:t>
            </a:r>
            <a:br>
              <a:rPr lang="it-IT" dirty="0">
                <a:solidFill>
                  <a:srgbClr val="002060"/>
                </a:solidFill>
                <a:latin typeface="+mj-lt"/>
              </a:rPr>
            </a:br>
            <a:r>
              <a:rPr lang="it-IT" dirty="0">
                <a:solidFill>
                  <a:srgbClr val="002060"/>
                </a:solidFill>
                <a:latin typeface="+mj-lt"/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4097887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628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527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4469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5" y="1284579"/>
            <a:ext cx="10058870" cy="5125842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16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06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4402430" cy="10541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Executive </a:t>
            </a:r>
            <a:r>
              <a:rPr lang="it-IT" b="1" dirty="0" err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summary</a:t>
            </a:r>
            <a:endParaRPr lang="it-IT" b="1" dirty="0">
              <a:solidFill>
                <a:srgbClr val="002060"/>
              </a:solidFill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493244"/>
            <a:ext cx="10201276" cy="4278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3600" u="sng" dirty="0">
              <a:solidFill>
                <a:srgbClr val="00206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1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385762" y="1393301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18113" y="339201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385762" y="6386159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41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la simmetria del problema, i contributi relativi alle spire 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  <a:endParaRPr lang="it-IT" sz="2400" i="1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  <a:blipFill>
                <a:blip r:embed="rId3"/>
                <a:stretch>
                  <a:fillRect l="-989" t="-1840" r="-8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196" y="431834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431174" y="420904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6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454</Words>
  <Application>Microsoft Office PowerPoint</Application>
  <PresentationFormat>Widescreen</PresentationFormat>
  <Paragraphs>54</Paragraphs>
  <Slides>16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Executive summary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Considerazioni preliminari</vt:lpstr>
      <vt:lpstr>6. Esperimento: 2D senza vincoli</vt:lpstr>
      <vt:lpstr>Presentazione standard di PowerPoint</vt:lpstr>
      <vt:lpstr>6. Esperimento: 3D senza vincoli </vt:lpstr>
      <vt:lpstr>Presentazione standard di PowerPoint</vt:lpstr>
      <vt:lpstr>6. Esperimento: 2D con vincolo di uguaglianza</vt:lpstr>
      <vt:lpstr>7.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171</cp:revision>
  <dcterms:created xsi:type="dcterms:W3CDTF">2018-11-20T10:43:00Z</dcterms:created>
  <dcterms:modified xsi:type="dcterms:W3CDTF">2018-11-30T11:02:07Z</dcterms:modified>
</cp:coreProperties>
</file>