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8"/>
            <p14:sldId id="269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3E667-E202-6353-A4E7-75F3F84AD1CD}" v="6" dt="2018-11-27T08:41:12.239"/>
    <p1510:client id="{AF234B7E-82A7-444F-B401-35DEC5A5F2CB}" v="86" dt="2018-11-26T21:06:46.933"/>
    <p1510:client id="{987B40F4-C2A0-FF56-D036-10FC24EEC81B}" v="12" dt="2018-11-27T08:41:27.046"/>
    <p1510:client id="{7DB06895-C1A9-463A-81DF-B0E1BD81AE50}" v="54" dt="2018-11-26T21:06:41.168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C029425-8F6E-46A2-9E9B-A94D34CD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1182707"/>
            <a:ext cx="8143783" cy="23571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3429000"/>
            <a:ext cx="8143783" cy="2821461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57374A-5FE8-4D62-BA97-7E080FD1086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823912" y="239436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senza vincoli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23911" y="1713388"/>
            <a:ext cx="2940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percentuale di errore scende al di sotto del valore di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tolleranza</a:t>
            </a:r>
            <a:r>
              <a:rPr lang="it-IT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ammesso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3402969" cy="449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</a:rPr>
              <a:t>Valutiamo i risultati  in presenza di un vincolo di disuguaglianza </a:t>
            </a:r>
            <a:r>
              <a:rPr lang="it-IT" i="1" dirty="0">
                <a:solidFill>
                  <a:srgbClr val="C00000"/>
                </a:solidFill>
              </a:rPr>
              <a:t>R ≤ 2Z</a:t>
            </a:r>
            <a:r>
              <a:rPr lang="it-IT" dirty="0">
                <a:solidFill>
                  <a:srgbClr val="002060"/>
                </a:solidFill>
              </a:rPr>
              <a:t>. </a:t>
            </a:r>
            <a:br>
              <a:rPr lang="it-IT" dirty="0">
                <a:solidFill>
                  <a:srgbClr val="002060"/>
                </a:solidFill>
              </a:rPr>
            </a:br>
            <a:r>
              <a:rPr lang="it-IT" dirty="0">
                <a:solidFill>
                  <a:srgbClr val="002060"/>
                </a:solidFill>
              </a:rPr>
              <a:t>Così come ci aspettavamo la percentuale di errore aumenta drasticamente.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4" y="1686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Esperimenti: 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5" y="4112890"/>
            <a:ext cx="7824345" cy="2268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367313" y="1494215"/>
            <a:ext cx="391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</a:rPr>
              <a:t>Valutiamo i risultati  in presenza di un vincolo di uguaglianza </a:t>
            </a:r>
            <a:r>
              <a:rPr lang="it-IT" sz="2800" i="1" dirty="0">
                <a:solidFill>
                  <a:srgbClr val="C00000"/>
                </a:solidFill>
              </a:rPr>
              <a:t>R = 2Z </a:t>
            </a:r>
            <a:r>
              <a:rPr lang="it-IT" sz="2800" dirty="0">
                <a:solidFill>
                  <a:srgbClr val="002060"/>
                </a:solidFill>
              </a:rPr>
              <a:t>in due dimensioni. </a:t>
            </a:r>
            <a:br>
              <a:rPr lang="it-IT" sz="2800" dirty="0">
                <a:solidFill>
                  <a:srgbClr val="002060"/>
                </a:solidFill>
              </a:rPr>
            </a:br>
            <a:r>
              <a:rPr lang="it-IT" sz="2800" dirty="0">
                <a:solidFill>
                  <a:srgbClr val="002060"/>
                </a:solidFill>
              </a:rPr>
              <a:t>Analogamente al caso in 3D, anche qui la percentuale di errore aumenta di molto.</a:t>
            </a:r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Risultati e 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FA12A-408E-444E-87E3-8F0CB478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  <a:blipFill>
                <a:blip r:embed="rId3"/>
                <a:stretch>
                  <a:fillRect l="-1298" t="-6422" b="-9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84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Caratteristiche: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699622" y="407263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Esperimenti: 2D senza vincoli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041A36E-E33B-46A2-A45B-8C680E6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4103261"/>
            <a:ext cx="7051358" cy="22219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838199" y="1952624"/>
            <a:ext cx="365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</a:rPr>
              <a:t>In questo test fissiamo la variabile </a:t>
            </a:r>
            <a:r>
              <a:rPr lang="it-IT" sz="2800" i="1" dirty="0">
                <a:solidFill>
                  <a:srgbClr val="C00000"/>
                </a:solidFill>
              </a:rPr>
              <a:t>Z = 0.7m </a:t>
            </a:r>
            <a:r>
              <a:rPr lang="it-IT" sz="2800" dirty="0">
                <a:solidFill>
                  <a:srgbClr val="002060"/>
                </a:solidFill>
              </a:rPr>
              <a:t>e andiamo a ricercare il minimo relativo alla corrente e al raggio della spira.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03BFA1E-24A8-4A1A-AAA9-FA9C3796C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1602363"/>
            <a:ext cx="7051358" cy="2474162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1052512" y="6443309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317</Words>
  <Application>Microsoft Office PowerPoint</Application>
  <PresentationFormat>Widescreen</PresentationFormat>
  <Paragraphs>39</Paragraphs>
  <Slides>13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Demo simplesso</vt:lpstr>
      <vt:lpstr>5. Esperimenti: 2D senza vincoli</vt:lpstr>
      <vt:lpstr>Presentazione standard di PowerPoint</vt:lpstr>
      <vt:lpstr>Presentazione standard di PowerPoint</vt:lpstr>
      <vt:lpstr>5. Esperimenti: 2D con vincolo di uguaglianza</vt:lpstr>
      <vt:lpstr>6.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LUCIA MIGLIACCIO</cp:lastModifiedBy>
  <cp:revision>151</cp:revision>
  <dcterms:created xsi:type="dcterms:W3CDTF">2018-11-20T10:43:00Z</dcterms:created>
  <dcterms:modified xsi:type="dcterms:W3CDTF">2018-11-29T10:55:32Z</dcterms:modified>
</cp:coreProperties>
</file>