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8"/>
            <p14:sldId id="269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1182707"/>
            <a:ext cx="8143783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3429000"/>
            <a:ext cx="8143783" cy="282146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23911" y="1713388"/>
            <a:ext cx="294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percentuale di errore scende al di sotto del valore di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tolleranza</a:t>
            </a:r>
            <a:r>
              <a:rPr lang="it-IT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ammesso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402969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</a:rPr>
              <a:t>Valutiamo i risultati  in presenza di un vincolo di disuguaglianza </a:t>
            </a:r>
            <a:r>
              <a:rPr lang="it-IT" i="1" dirty="0">
                <a:solidFill>
                  <a:srgbClr val="C00000"/>
                </a:solidFill>
              </a:rPr>
              <a:t>R ≤ 2Z</a:t>
            </a:r>
            <a:r>
              <a:rPr lang="it-IT" dirty="0">
                <a:solidFill>
                  <a:srgbClr val="002060"/>
                </a:solidFill>
              </a:rPr>
              <a:t>. 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Esperimenti: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5" y="4112890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</a:rPr>
              <a:t>Valutiamo i risultati  in presenza di un vincolo di uguaglianza </a:t>
            </a:r>
            <a:r>
              <a:rPr lang="it-IT" sz="2800" i="1" dirty="0">
                <a:solidFill>
                  <a:srgbClr val="C00000"/>
                </a:solidFill>
              </a:rPr>
              <a:t>R = 2Z </a:t>
            </a:r>
            <a:r>
              <a:rPr lang="it-IT" sz="2800" dirty="0">
                <a:solidFill>
                  <a:srgbClr val="002060"/>
                </a:solidFill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</a:rPr>
            </a:br>
            <a:r>
              <a:rPr lang="it-IT" sz="2800" dirty="0">
                <a:solidFill>
                  <a:srgbClr val="002060"/>
                </a:solidFill>
              </a:rPr>
              <a:t>Analogamente al caso in 3D, anche qui la percentuale di errore aumenta di molto.</a:t>
            </a:r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Risultati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FA12A-408E-444E-87E3-8F0CB478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699622" y="407263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Esperimenti: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199" y="1952624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</a:rPr>
              <a:t>In questo test fissiamo la variabile </a:t>
            </a:r>
            <a:r>
              <a:rPr lang="it-IT" sz="2800" i="1" dirty="0">
                <a:solidFill>
                  <a:srgbClr val="C00000"/>
                </a:solidFill>
              </a:rPr>
              <a:t>Z = 0.7m </a:t>
            </a:r>
            <a:r>
              <a:rPr lang="it-IT" sz="2800" dirty="0">
                <a:solidFill>
                  <a:srgbClr val="002060"/>
                </a:solidFill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317</Words>
  <Application>Microsoft Office PowerPoint</Application>
  <PresentationFormat>Widescreen</PresentationFormat>
  <Paragraphs>39</Paragraphs>
  <Slides>13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Esperimenti: 2D senza vincoli</vt:lpstr>
      <vt:lpstr>Presentazione standard di PowerPoint</vt:lpstr>
      <vt:lpstr>Presentazione standard di PowerPoint</vt:lpstr>
      <vt:lpstr>5. Esperimenti: 2D con vincolo di uguaglianza</vt:lpstr>
      <vt:lpstr>6.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152</cp:revision>
  <dcterms:created xsi:type="dcterms:W3CDTF">2018-11-20T10:43:00Z</dcterms:created>
  <dcterms:modified xsi:type="dcterms:W3CDTF">2018-11-29T11:03:50Z</dcterms:modified>
</cp:coreProperties>
</file>