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E667-E202-6353-A4E7-75F3F84AD1CD}" v="6" dt="2018-11-27T08:41:12.239"/>
    <p1510:client id="{AF234B7E-82A7-444F-B401-35DEC5A5F2CB}" v="86" dt="2018-11-26T21:06:46.933"/>
    <p1510:client id="{987B40F4-C2A0-FF56-D036-10FC24EEC81B}" v="12" dt="2018-11-27T08:41:27.046"/>
    <p1510:client id="{7DB06895-C1A9-463A-81DF-B0E1BD81AE50}" v="54" dt="2018-11-26T21:06:41.168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F8B6B-22BC-4BA9-A838-BD44EDA7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7883861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Particolarità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823910" y="331715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1182707"/>
            <a:ext cx="8143783" cy="23571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3429000"/>
            <a:ext cx="8143783" cy="2821461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57374A-5FE8-4D62-BA97-7E080FD1086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823912" y="239436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23911" y="1713388"/>
            <a:ext cx="2940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percentuale di errore scende al di sotto del valore di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tolleranza</a:t>
            </a:r>
            <a:r>
              <a:rPr lang="it-IT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ammesso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402969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</a:rPr>
              <a:t>Valutiamo i risultati  in presenza di un vincolo di disuguaglianza </a:t>
            </a:r>
            <a:r>
              <a:rPr lang="it-IT" i="1" dirty="0">
                <a:solidFill>
                  <a:srgbClr val="C00000"/>
                </a:solidFill>
              </a:rPr>
              <a:t>R ≤ 2Z</a:t>
            </a:r>
            <a:r>
              <a:rPr lang="it-IT" dirty="0">
                <a:solidFill>
                  <a:srgbClr val="002060"/>
                </a:solidFill>
              </a:rPr>
              <a:t>. </a:t>
            </a:r>
            <a:br>
              <a:rPr lang="it-IT" dirty="0">
                <a:solidFill>
                  <a:srgbClr val="002060"/>
                </a:solidFill>
              </a:rPr>
            </a:br>
            <a:r>
              <a:rPr lang="it-IT" dirty="0">
                <a:solidFill>
                  <a:srgbClr val="002060"/>
                </a:solidFill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237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143</cp:revision>
  <dcterms:created xsi:type="dcterms:W3CDTF">2018-11-20T10:43:00Z</dcterms:created>
  <dcterms:modified xsi:type="dcterms:W3CDTF">2018-11-29T08:58:39Z</dcterms:modified>
</cp:coreProperties>
</file>