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9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8"/>
            <p14:sldId id="269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34B7E-82A7-444F-B401-35DEC5A5F2CB}" v="86" dt="2018-11-26T21:06:46.933"/>
    <p1510:client id="{E9A3E667-E202-6353-A4E7-75F3F84AD1CD}" v="6" dt="2018-11-27T08:41:12.239"/>
    <p1510:client id="{7DB06895-C1A9-463A-81DF-B0E1BD81AE50}" v="54" dt="2018-11-26T21:06:41.168"/>
    <p1510:client id="{987B40F4-C2A0-FF56-D036-10FC24EEC81B}" v="12" dt="2018-11-27T08:41:27.046"/>
    <p1510:client id="{F791663E-8F02-4097-8A90-B5990CC7961B}" v="62" dt="2018-11-27T09:06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29/11/2018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 dirty="0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6435709" y="594163"/>
            <a:ext cx="4872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askerville Old Face" panose="02020602080505020303" pitchFamily="18" charset="0"/>
              </a:rPr>
              <a:t>Dipartimento di Ingegneria</a:t>
            </a:r>
          </a:p>
          <a:p>
            <a:r>
              <a:rPr lang="it-IT" sz="2800" dirty="0">
                <a:latin typeface="Baskerville Old Face" panose="02020602080505020303" pitchFamily="18" charset="0"/>
              </a:rPr>
              <a:t>Industriale e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C029425-8F6E-46A2-9E9B-A94D34CD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75" y="1182707"/>
            <a:ext cx="8143783" cy="23571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75" y="3429000"/>
            <a:ext cx="8143783" cy="2821461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57374A-5FE8-4D62-BA97-7E080FD1086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03DAF942-BA3D-4AC2-811D-589406C84368}"/>
              </a:ext>
            </a:extLst>
          </p:cNvPr>
          <p:cNvSpPr txBox="1">
            <a:spLocks/>
          </p:cNvSpPr>
          <p:nvPr/>
        </p:nvSpPr>
        <p:spPr>
          <a:xfrm>
            <a:off x="823912" y="239436"/>
            <a:ext cx="1019922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5. Esperimento: 3D senza vincoli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45F277-79BC-4709-8BCD-92552CDA27AD}"/>
              </a:ext>
            </a:extLst>
          </p:cNvPr>
          <p:cNvSpPr txBox="1"/>
          <p:nvPr/>
        </p:nvSpPr>
        <p:spPr>
          <a:xfrm>
            <a:off x="823487" y="1293536"/>
            <a:ext cx="29402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test, l’algoritmo si ferma quando la percentuale di errore scende al di sotto del valore di </a:t>
            </a:r>
            <a:r>
              <a:rPr lang="it-IT" sz="2800" b="1" dirty="0">
                <a:solidFill>
                  <a:srgbClr val="C00000"/>
                </a:solidFill>
                <a:latin typeface="+mj-lt"/>
              </a:rPr>
              <a:t>tolleranza</a:t>
            </a:r>
            <a:r>
              <a:rPr lang="it-IT" sz="2800" dirty="0">
                <a:solidFill>
                  <a:srgbClr val="C00000"/>
                </a:solidFill>
                <a:latin typeface="+mj-lt"/>
              </a:rPr>
              <a:t> </a:t>
            </a:r>
            <a:r>
              <a:rPr lang="it-IT" sz="2800" b="1" dirty="0">
                <a:solidFill>
                  <a:srgbClr val="C00000"/>
                </a:solidFill>
                <a:latin typeface="+mj-lt"/>
              </a:rPr>
              <a:t>ammesso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02713"/>
            <a:ext cx="3672977" cy="449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</a:rPr>
              <a:t>Valutiamo i risultati  in presenza di un vincolo di disuguaglianza </a:t>
            </a:r>
            <a:r>
              <a:rPr lang="it-IT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dirty="0">
                <a:solidFill>
                  <a:srgbClr val="002060"/>
                </a:solidFill>
                <a:latin typeface="+mj-lt"/>
              </a:rPr>
              <a:t>. </a:t>
            </a:r>
            <a:br>
              <a:rPr lang="it-IT" dirty="0">
                <a:solidFill>
                  <a:srgbClr val="002060"/>
                </a:solidFill>
                <a:latin typeface="+mj-lt"/>
              </a:rPr>
            </a:br>
            <a:r>
              <a:rPr lang="it-IT" dirty="0">
                <a:solidFill>
                  <a:srgbClr val="002060"/>
                </a:solidFill>
                <a:latin typeface="+mj-lt"/>
              </a:rPr>
              <a:t>Così come ci aspettavamo la percentuale di errore aumenta drasticamente.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1190812"/>
            <a:ext cx="6689730" cy="20451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15" y="3121093"/>
            <a:ext cx="6689730" cy="317807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938212" y="1133242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823910" y="239436"/>
            <a:ext cx="10199224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5. Esperimento: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14" y="168653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</a:t>
            </a:r>
            <a:r>
              <a:rPr lang="it-IT" b="1" dirty="0" smtClean="0">
                <a:solidFill>
                  <a:srgbClr val="002060"/>
                </a:solidFill>
              </a:rPr>
              <a:t>Esperimento: </a:t>
            </a:r>
            <a:r>
              <a:rPr lang="it-IT" b="1" dirty="0">
                <a:solidFill>
                  <a:srgbClr val="002060"/>
                </a:solidFill>
              </a:rPr>
              <a:t>2D con vincolo di uguaglianza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1320C0B-A149-4F67-9373-A14A7DBC9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5" y="4112890"/>
            <a:ext cx="7824345" cy="226836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367313" y="1494215"/>
            <a:ext cx="3917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Valutiamo i risultati  in presenza di un vincolo di uguaglianza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R = 2Z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in due dimensioni. </a:t>
            </a:r>
            <a:br>
              <a:rPr lang="it-IT" sz="2800" dirty="0">
                <a:solidFill>
                  <a:srgbClr val="002060"/>
                </a:solidFill>
                <a:latin typeface="+mj-lt"/>
              </a:rPr>
            </a:br>
            <a:r>
              <a:rPr lang="it-IT" sz="2800" dirty="0">
                <a:solidFill>
                  <a:srgbClr val="002060"/>
                </a:solidFill>
                <a:latin typeface="+mj-lt"/>
              </a:rPr>
              <a:t>Analogamente al caso in 3D, anche qui la percentuale di errore aumenta di molto.</a:t>
            </a:r>
            <a:endParaRPr lang="it-IT" dirty="0">
              <a:latin typeface="+mj-lt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481011" y="12331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581626" y="6461865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28F42EE-0A52-43DC-BABB-5FCE70603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94" y="1509218"/>
            <a:ext cx="7824346" cy="25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6. Risultati e 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FA12A-408E-444E-87E3-8F0CB478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18" y="1771646"/>
            <a:ext cx="6010275" cy="4090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Esperimenti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" y="1576174"/>
            <a:ext cx="383620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6 spire simmetriche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e concentriche rispetto all'asse z.</a:t>
            </a:r>
          </a:p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02" y="1507469"/>
            <a:ext cx="8029445" cy="4735955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553595"/>
            <a:ext cx="3283941" cy="4755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L’obiettivo del progetto delle spire incognite è quello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approssimare quanto più possibile 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 campo magnetico della seguente caratteristica.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0" y="1442184"/>
            <a:ext cx="6767680" cy="48665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CCC13261-5023-4ACE-A375-4AAAEE7F9627}"/>
              </a:ext>
            </a:extLst>
          </p:cNvPr>
          <p:cNvSpPr txBox="1">
            <a:spLocks/>
          </p:cNvSpPr>
          <p:nvPr/>
        </p:nvSpPr>
        <p:spPr>
          <a:xfrm>
            <a:off x="823911" y="499495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Obiettivo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74" y="1335991"/>
            <a:ext cx="10205622" cy="107361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legge di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permette di valutare il campo magnetico </a:t>
            </a:r>
            <a:r>
              <a:rPr lang="it-IT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prodotto in un punto dello spazio da una spira percorsa da corrente elettrica: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938212" y="3261129"/>
            <a:ext cx="10119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Considerando adesso la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 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di tutte le spire del sistema e tenendo presente che </a:t>
            </a:r>
            <a:r>
              <a:rPr lang="it-IT" sz="2800" b="1" i="1" dirty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le spire sono simmetriche rispetto al piano </a:t>
            </a:r>
            <a:r>
              <a:rPr lang="it-IT" sz="2800" b="1" i="1" dirty="0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</a:t>
            </a:r>
            <a:r>
              <a:rPr lang="it-IT" sz="2800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8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94" y="2409605"/>
            <a:ext cx="4287521" cy="95699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673" y="4414177"/>
            <a:ext cx="5161755" cy="1908003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938212" y="12003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823911" y="30654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823911" y="636285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valori dell’asse z. La funzione campionata verrà poi normalizzata e mediata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r>
                  <a:rPr lang="it-IT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La funzione obiettivo si scriverà come: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047" y="1623533"/>
                <a:ext cx="9866808" cy="1327150"/>
              </a:xfrm>
              <a:blipFill>
                <a:blip r:embed="rId3"/>
                <a:stretch>
                  <a:fillRect l="-1298" t="-6422" b="-96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584" y="3294626"/>
            <a:ext cx="9544718" cy="1939841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823910" y="499495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Formulazione matematica: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Campionamento e normalizzazione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839" y="1564513"/>
            <a:ext cx="4028666" cy="458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</a:t>
            </a:r>
            <a:r>
              <a:rPr lang="it-IT" dirty="0" smtClean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MATLAB</a:t>
            </a:r>
          </a:p>
          <a:p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b="1" i="1" dirty="0" smtClean="0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</a:t>
            </a:r>
            <a:r>
              <a:rPr lang="it-IT" b="1" i="1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:</a:t>
            </a: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/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88" y="420177"/>
            <a:ext cx="7044326" cy="5731107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699622" y="407263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 Tecnica di ricerca del minimo: simplesso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823911" y="635758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0F296-6B14-4D8F-930D-0EA59AA4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4. Demo simplesso</a:t>
            </a:r>
          </a:p>
        </p:txBody>
      </p:sp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4324" y="1343026"/>
            <a:ext cx="11543352" cy="4618038"/>
          </a:xfrm>
        </p:spPr>
      </p:pic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5. </a:t>
            </a:r>
            <a:r>
              <a:rPr lang="it-IT" b="1" dirty="0" smtClean="0">
                <a:solidFill>
                  <a:srgbClr val="002060"/>
                </a:solidFill>
              </a:rPr>
              <a:t>Esperimento: </a:t>
            </a:r>
            <a:r>
              <a:rPr lang="it-IT" b="1" dirty="0">
                <a:solidFill>
                  <a:srgbClr val="002060"/>
                </a:solidFill>
              </a:rPr>
              <a:t>2D senza vincoli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041A36E-E33B-46A2-A45B-8C680E63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4103261"/>
            <a:ext cx="7051358" cy="2221971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838200" y="1665169"/>
            <a:ext cx="3657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+mj-lt"/>
              </a:rPr>
              <a:t>In questo test fissiamo la variabile </a:t>
            </a:r>
            <a:r>
              <a:rPr lang="it-IT" sz="2800" b="1" i="1" dirty="0">
                <a:solidFill>
                  <a:srgbClr val="C00000"/>
                </a:solidFill>
                <a:latin typeface="+mj-lt"/>
              </a:rPr>
              <a:t>Z = 0.7m </a:t>
            </a:r>
            <a:r>
              <a:rPr lang="it-IT" sz="2800" dirty="0">
                <a:solidFill>
                  <a:srgbClr val="002060"/>
                </a:solidFill>
                <a:latin typeface="+mj-lt"/>
              </a:rPr>
              <a:t>e andiamo a ricercare il minimo relativo alla corrente e al raggio della spira.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1052512" y="6443309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945356" y="13855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09FD23B-18C7-414F-BDC5-2A39C53A1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16" y="1665169"/>
            <a:ext cx="7051358" cy="24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291</Words>
  <Application>Microsoft Office PowerPoint</Application>
  <PresentationFormat>Widescreen</PresentationFormat>
  <Paragraphs>39</Paragraphs>
  <Slides>13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 Demo simplesso</vt:lpstr>
      <vt:lpstr>5. Esperimento: 2D senza vincoli</vt:lpstr>
      <vt:lpstr>Presentazione standard di PowerPoint</vt:lpstr>
      <vt:lpstr>Presentazione standard di PowerPoint</vt:lpstr>
      <vt:lpstr>5. Esperimento: 2D con vincolo di uguaglianza</vt:lpstr>
      <vt:lpstr>6.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Utente</cp:lastModifiedBy>
  <cp:revision>154</cp:revision>
  <dcterms:created xsi:type="dcterms:W3CDTF">2018-11-20T10:43:00Z</dcterms:created>
  <dcterms:modified xsi:type="dcterms:W3CDTF">2018-11-29T19:13:21Z</dcterms:modified>
</cp:coreProperties>
</file>