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34B7E-82A7-444F-B401-35DEC5A5F2CB}" v="86" dt="2018-11-26T21:06:46.933"/>
    <p1510:client id="{E9A3E667-E202-6353-A4E7-75F3F84AD1CD}" v="6" dt="2018-11-27T08:41:12.239"/>
    <p1510:client id="{7DB06895-C1A9-463A-81DF-B0E1BD81AE50}" v="54" dt="2018-11-26T21:06:41.168"/>
    <p1510:client id="{987B40F4-C2A0-FF56-D036-10FC24EEC81B}" v="12" dt="2018-11-27T08:41:27.046"/>
    <p1510:client id="{F791663E-8F02-4097-8A90-B5990CC7961B}" v="62" dt="2018-11-27T09:06:1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3" y="3133818"/>
            <a:ext cx="11196221" cy="1640845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spira.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8A44123C-0C76-45DC-AF70-D11D1353B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1908" y="541538"/>
            <a:ext cx="5912531" cy="994299"/>
          </a:xfrm>
        </p:spPr>
        <p:txBody>
          <a:bodyPr>
            <a:normAutofit/>
          </a:bodyPr>
          <a:lstStyle/>
          <a:p>
            <a:r>
              <a:rPr lang="it-IT" sz="2600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Dipartimento di Ingegneria</a:t>
            </a:r>
          </a:p>
          <a:p>
            <a:r>
              <a:rPr lang="it-IT" sz="2600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Corso di Metodi di Ottimizzazione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523783" y="5557421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Professore: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87918" y="54189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D8F5C-B5A5-456B-8093-21E5173B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25429"/>
            <a:ext cx="9752860" cy="1046424"/>
          </a:xfrm>
        </p:spPr>
        <p:txBody>
          <a:bodyPr/>
          <a:lstStyle/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5. Ricerca del minimo: test 3D </a:t>
            </a:r>
            <a:r>
              <a:rPr lang="it-IT" b="1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bounded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249535"/>
            <a:ext cx="3790950" cy="49003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Effettuiamo un test per verificare il corretto funzionamento dell’algoritmo e i risultati in presenza di un vincolo di disuguaglianza R ≤ 2Z. Come si evince dai due test effettuati con gli stessi parametri ma con un punto iniziale diverso, è evidente che i risultati sono anche molto diversi a seconda del punto.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0BF9E96-2D50-43BF-A479-21D30323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189" y="1249535"/>
            <a:ext cx="6780612" cy="207289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A86C1C-1B08-4CD6-A7E0-E58DB123F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189" y="3322429"/>
            <a:ext cx="6780612" cy="32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524" y="517526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862" y="1990725"/>
            <a:ext cx="6010275" cy="4090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Obiettivo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Ricerca del minimo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Risultati e conclusioni</a:t>
            </a:r>
          </a:p>
        </p:txBody>
      </p: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682D2-FFEE-4B6C-8B3F-80EB2A98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2" y="256985"/>
            <a:ext cx="10515600" cy="1325563"/>
          </a:xfrm>
        </p:spPr>
        <p:txBody>
          <a:bodyPr/>
          <a:lstStyle/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92" y="1825625"/>
            <a:ext cx="4154983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6 spire simmetriche e concentriche rispetto all'asse z.</a:t>
            </a:r>
          </a:p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posizione, raggio e intensità di corrente,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75" y="1699790"/>
            <a:ext cx="7500843" cy="44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5EDB2-51D3-433F-97AD-B2EED2F1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59" y="311932"/>
            <a:ext cx="10515600" cy="1325563"/>
          </a:xfrm>
        </p:spPr>
        <p:txBody>
          <a:bodyPr/>
          <a:lstStyle/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2. 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39" y="1637495"/>
            <a:ext cx="2937620" cy="42308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Essendo che le spire sono simmetriche, il problema si riduce alla progettazione di una sola spira che risulta essere la migliore approssimazione di un campo magnetico avente la seguente caratteristica: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741" y="1182976"/>
            <a:ext cx="7502400" cy="539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61857-2525-48E6-8101-5016430E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1510"/>
            <a:ext cx="10515600" cy="1325563"/>
          </a:xfrm>
        </p:spPr>
        <p:txBody>
          <a:bodyPr/>
          <a:lstStyle/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7974"/>
            <a:ext cx="10205622" cy="1230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La legge di Biot-</a:t>
            </a:r>
            <a:r>
              <a:rPr lang="it-IT" sz="24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r>
              <a:rPr lang="it-IT" sz="24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 ci permette di valutare il campo magnetico B prodotto in un punto dello spazio da una spira percorsa da corrente elettrica:  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838199" y="3559544"/>
            <a:ext cx="10410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Considerando adesso la sovrapposizione degli effetti di tutte le spire del sistema e tenendo presente che le spire sono simmetriche rispetto al piano </a:t>
            </a:r>
            <a:r>
              <a:rPr lang="it-IT" sz="2400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rθ</a:t>
            </a:r>
            <a:r>
              <a:rPr lang="it-IT" sz="2400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, il campo magnetico complessivo sull’asse z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79" y="2579159"/>
            <a:ext cx="3401695" cy="75927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60" y="4883577"/>
            <a:ext cx="4663440" cy="17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AF4DF-DCF0-4F72-AB05-77F88B86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3. Formulazione matematica</a:t>
            </a:r>
            <a:endParaRPr lang="it-IT" dirty="0">
              <a:latin typeface="Doulos SIL" panose="02000500070000020004" pitchFamily="2" charset="0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6BC8FC9-A1F6-4224-B0A3-547EC096F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849" y="1966913"/>
                <a:ext cx="4743451" cy="4119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Al fine da ottenere una discrepanza più piccola possibile, è di particolare interesse lo studio del minimo della funzione</a:t>
                </a:r>
                <a:br>
                  <a:rPr lang="it-IT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</a:br>
                <a:r>
                  <a:rPr lang="it-IT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 </a:t>
                </a:r>
                <a:r>
                  <a:rPr lang="it-IT" i="1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||</a:t>
                </a:r>
                <a:r>
                  <a:rPr lang="it-IT" i="1" dirty="0" err="1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Bz</a:t>
                </a:r>
                <a:r>
                  <a:rPr lang="it-IT" i="1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 –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z||:</a:t>
                </a:r>
              </a:p>
              <a:p>
                <a:pPr marL="0" indent="0">
                  <a:buNone/>
                </a:pPr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6BC8FC9-A1F6-4224-B0A3-547EC096F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49" y="1966913"/>
                <a:ext cx="4743451" cy="4119561"/>
              </a:xfrm>
              <a:blipFill>
                <a:blip r:embed="rId3"/>
                <a:stretch>
                  <a:fillRect l="-2699" t="-2370" r="-2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90020A49-A796-4559-89D5-E6AC56410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88" y="1963554"/>
            <a:ext cx="7113916" cy="31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4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6B956-950D-40DC-AC8F-AD006C46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3. Formulazione matematica: campionamento e normalizzazione</a:t>
            </a:r>
            <a:endParaRPr lang="it-IT" dirty="0">
              <a:latin typeface="Doulos SIL" panose="02000500070000020004" pitchFamily="2" charset="0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97100"/>
                <a:ext cx="10648824" cy="1327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 valori dell’asse z. La funzione campionata verrà normalizzata e mediata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z.</a:t>
                </a:r>
                <a:r>
                  <a:rPr lang="it-IT" dirty="0">
                    <a:latin typeface="Doulos SIL" panose="02000500070000020004" pitchFamily="2" charset="0"/>
                    <a:ea typeface="Doulos SIL" panose="02000500070000020004" pitchFamily="2" charset="0"/>
                    <a:cs typeface="Doulos SIL" panose="02000500070000020004" pitchFamily="2" charset="0"/>
                  </a:rPr>
                  <a:t> 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97100"/>
                <a:ext cx="10648824" cy="1327150"/>
              </a:xfrm>
              <a:blipFill>
                <a:blip r:embed="rId3"/>
                <a:stretch>
                  <a:fillRect l="-1203" t="-5505" b="-100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309" y="4035856"/>
            <a:ext cx="8400473" cy="17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B113A-1A01-4CD3-869E-2CCEF7D1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82" y="-4330"/>
            <a:ext cx="10515600" cy="1325563"/>
          </a:xfrm>
        </p:spPr>
        <p:txBody>
          <a:bodyPr/>
          <a:lstStyle/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4. Tecnica di minimizzazione: Simplesso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" y="1321233"/>
            <a:ext cx="3867439" cy="5374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L’algoritmo del simplesso è stato implementato in </a:t>
            </a:r>
            <a:r>
              <a:rPr lang="it-IT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Matlab</a:t>
            </a:r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.</a:t>
            </a:r>
          </a:p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 principali metodi implementati sono:</a:t>
            </a:r>
            <a:b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- Invecchiamento </a:t>
            </a:r>
            <a:b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-Criteri di arresto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88" y="1041167"/>
            <a:ext cx="7044326" cy="573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1F025-A3C2-45F0-B37A-75E5B0E5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75" y="133761"/>
            <a:ext cx="10515600" cy="1325563"/>
          </a:xfrm>
        </p:spPr>
        <p:txBody>
          <a:bodyPr/>
          <a:lstStyle/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5. Ricerca del minimo: test 3D </a:t>
            </a:r>
            <a:r>
              <a:rPr lang="it-IT" b="1" dirty="0" err="1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unbounded</a:t>
            </a:r>
            <a:endParaRPr lang="it-IT" b="1" dirty="0">
              <a:latin typeface="Doulos SIL" panose="02000500070000020004" pitchFamily="2" charset="0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50CCBAB-D720-469D-9AAA-D5AF752E1F7C}"/>
              </a:ext>
            </a:extLst>
          </p:cNvPr>
          <p:cNvSpPr txBox="1"/>
          <p:nvPr/>
        </p:nvSpPr>
        <p:spPr>
          <a:xfrm>
            <a:off x="631675" y="1349405"/>
            <a:ext cx="36398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Abbassando la percentuale di errore ammissibile, miglioriamo i risultati dell’algoritmo andando a raggiungere la lunghezza minima del lato del simplesso, che noi facciamo coincidere con la massima risoluzione rispetto alla quale valuteremo i parametri nello spazio di ricerca.</a:t>
            </a:r>
            <a:endParaRPr lang="it-IT" sz="2400" dirty="0">
              <a:latin typeface="Doulos SIL" panose="02000500070000020004" pitchFamily="2" charset="0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029425-8F6E-46A2-9E9B-A94D34CD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751" y="1459324"/>
            <a:ext cx="6623574" cy="20371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F0FE11E-DF9F-4E75-91B9-25F5E9FD5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751" y="3496440"/>
            <a:ext cx="6623574" cy="229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366</Words>
  <Application>Microsoft Office PowerPoint</Application>
  <PresentationFormat>Widescreen</PresentationFormat>
  <Paragraphs>36</Paragraphs>
  <Slides>10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spira.</vt:lpstr>
      <vt:lpstr>Indice</vt:lpstr>
      <vt:lpstr>1. Descrizione del problema</vt:lpstr>
      <vt:lpstr>2. Obiettivo</vt:lpstr>
      <vt:lpstr>3. Formulazione matematica</vt:lpstr>
      <vt:lpstr>3. Formulazione matematica</vt:lpstr>
      <vt:lpstr>3. Formulazione matematica: campionamento e normalizzazione</vt:lpstr>
      <vt:lpstr>4. Tecnica di minimizzazione: Simplesso</vt:lpstr>
      <vt:lpstr>5. Ricerca del minimo: test 3D unbounded</vt:lpstr>
      <vt:lpstr>5. Ricerca del minimo: test 3D bounded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LUCIA MIGLIACCIO</cp:lastModifiedBy>
  <cp:revision>128</cp:revision>
  <dcterms:created xsi:type="dcterms:W3CDTF">2018-11-20T10:43:00Z</dcterms:created>
  <dcterms:modified xsi:type="dcterms:W3CDTF">2018-11-27T11:19:03Z</dcterms:modified>
</cp:coreProperties>
</file>