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7DB06895-C1A9-463A-81DF-B0E1BD81AE50}" v="54" dt="2018-11-26T21:06:4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Abadi" panose="020B0604020104020204" pitchFamily="34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Abadi" panose="020B0604020202020204" pitchFamily="34" charset="0"/>
              </a:rPr>
              <a:t>Dipartimento di Ingegneria</a:t>
            </a:r>
          </a:p>
          <a:p>
            <a:r>
              <a:rPr lang="it-IT" sz="2600" b="1" dirty="0">
                <a:latin typeface="Abadi" panose="020B0604020202020204" pitchFamily="34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Professore:</a:t>
            </a:r>
          </a:p>
          <a:p>
            <a:r>
              <a:rPr lang="it-IT" b="1" dirty="0">
                <a:latin typeface="Abadi" panose="020B0604020104020204" pitchFamily="34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Gruppo I</a:t>
            </a:r>
          </a:p>
          <a:p>
            <a:r>
              <a:rPr lang="it-IT" b="1" dirty="0">
                <a:latin typeface="Abadi" panose="020B0604020104020204" pitchFamily="34" charset="0"/>
              </a:rPr>
              <a:t>Ing. Saverio Del Prete</a:t>
            </a:r>
          </a:p>
          <a:p>
            <a:r>
              <a:rPr lang="it-IT" b="1" dirty="0">
                <a:latin typeface="Abadi" panose="020B0604020104020204" pitchFamily="34" charset="0"/>
              </a:rPr>
              <a:t>Ing. Bernardo Giordano</a:t>
            </a:r>
          </a:p>
          <a:p>
            <a:r>
              <a:rPr lang="it-IT" b="1" dirty="0">
                <a:latin typeface="Abadi" panose="020B0604020104020204" pitchFamily="34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>
                <a:latin typeface="Abadi" panose="020B0604020104020204" pitchFamily="34" charset="0"/>
              </a:rPr>
              <a:t>Obiettivo.</a:t>
            </a:r>
            <a:endParaRPr lang="it-IT" sz="36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Il sistema è composto da</a:t>
            </a:r>
            <a:r>
              <a:rPr lang="it-IT">
                <a:latin typeface="Abadi" panose="020B0604020104020204" pitchFamily="34" charset="0"/>
              </a:rPr>
              <a:t> 6 spire simmetriche</a:t>
            </a:r>
            <a:r>
              <a:rPr lang="it-IT" dirty="0">
                <a:latin typeface="Abadi" panose="020B0604020104020204" pitchFamily="34" charset="0"/>
              </a:rPr>
              <a:t> e concentriche </a:t>
            </a:r>
            <a:r>
              <a:rPr lang="it-IT">
                <a:latin typeface="Abadi" panose="020B0604020104020204" pitchFamily="34" charset="0"/>
              </a:rPr>
              <a:t>rispetto all'asse </a:t>
            </a:r>
            <a:r>
              <a:rPr lang="it-IT" dirty="0">
                <a:latin typeface="Abadi" panose="020B0604020104020204" pitchFamily="34" charset="0"/>
              </a:rPr>
              <a:t>z. I parametri di progetto, ovvero posizione, raggio e intensità di corrente, sono noti per tutte le spire tranne che per una coppia.</a:t>
            </a:r>
            <a:endParaRPr lang="it-IT"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8" y="1960057"/>
            <a:ext cx="5235792" cy="3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35952" cy="4556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Abadi"/>
              </a:rPr>
              <a:t>Essendo che le spire sono simmetriche, il problema si riduce alla progettazione di una sola spira che risulta essere la migliore approssimazione di un campo magnetico avente la seguente caratteristica</a:t>
            </a:r>
            <a:r>
              <a:rPr lang="it-IT" dirty="0">
                <a:latin typeface="Abadi"/>
                <a:cs typeface="Calibri"/>
              </a:rPr>
              <a:t>:</a:t>
            </a:r>
            <a:endParaRPr lang="it-IT">
              <a:latin typeface="Abadi"/>
            </a:endParaRP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05" y="1367852"/>
            <a:ext cx="5934974" cy="40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badi" panose="020B0604020104020204" pitchFamily="34" charset="0"/>
              </a:rPr>
              <a:t>La legge di Biot-</a:t>
            </a:r>
            <a:r>
              <a:rPr lang="it-IT" sz="2400" dirty="0" err="1">
                <a:latin typeface="Abadi" panose="020B0604020104020204" pitchFamily="34" charset="0"/>
              </a:rPr>
              <a:t>Savart</a:t>
            </a:r>
            <a:r>
              <a:rPr lang="it-IT" sz="2400" dirty="0">
                <a:latin typeface="Abadi" panose="020B0604020104020204" pitchFamily="34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Abadi" panose="020B0604020104020204" pitchFamily="34" charset="0"/>
              </a:rPr>
              <a:t>rθ</a:t>
            </a:r>
            <a:r>
              <a:rPr lang="it-IT" sz="2400" dirty="0">
                <a:latin typeface="Abadi" panose="020B0604020104020204" pitchFamily="34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2579159"/>
            <a:ext cx="3017520" cy="673523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Abadi" panose="020B0604020104020204" pitchFamily="34" charset="0"/>
                  </a:rPr>
                </a:br>
                <a:r>
                  <a:rPr lang="it-IT" dirty="0">
                    <a:latin typeface="Abadi" panose="020B0604020104020204" pitchFamily="34" charset="0"/>
                  </a:rPr>
                  <a:t> </a:t>
                </a:r>
                <a:r>
                  <a:rPr lang="it-IT" i="1" dirty="0">
                    <a:latin typeface="Abadi" panose="020B0604020104020204" pitchFamily="34" charset="0"/>
                  </a:rPr>
                  <a:t>||</a:t>
                </a:r>
                <a:r>
                  <a:rPr lang="it-IT" i="1" dirty="0" err="1">
                    <a:latin typeface="Abadi" panose="020B0604020104020204" pitchFamily="34" charset="0"/>
                  </a:rPr>
                  <a:t>Bz</a:t>
                </a:r>
                <a:r>
                  <a:rPr lang="it-IT" i="1" dirty="0">
                    <a:latin typeface="Abadi" panose="020B0604020104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matematica: campionamento e normalizzazione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z.</a:t>
                </a:r>
                <a:r>
                  <a:rPr lang="it-IT" dirty="0">
                    <a:latin typeface="Abadi" panose="020B0604020104020204" pitchFamily="34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6881" b="-9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692961"/>
            <a:ext cx="3746855" cy="4712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Abadi" panose="020B0604020104020204" pitchFamily="34" charset="0"/>
              </a:rPr>
              <a:t>L’algoritmo di ricerca del minimo fa uso del concetto di simplesso, cioè un politopo di N+1 vertici</a:t>
            </a:r>
            <a:r>
              <a:rPr lang="it-IT">
                <a:latin typeface="Abadi" panose="020B0604020104020204" pitchFamily="34" charset="0"/>
              </a:rPr>
              <a:t> viene calato in uno spazio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>
                <a:latin typeface="Abadi" panose="020B0604020104020204" pitchFamily="34" charset="0"/>
              </a:rPr>
              <a:t>di </a:t>
            </a:r>
            <a:r>
              <a:rPr lang="it-IT" dirty="0">
                <a:latin typeface="Abadi" panose="020B0604020104020204" pitchFamily="34" charset="0"/>
              </a:rPr>
              <a:t>N dimensioni. La ricerca avviene attraverso il movimento del politopo, il quale può:</a:t>
            </a:r>
          </a:p>
          <a:p>
            <a:r>
              <a:rPr lang="it-IT" dirty="0">
                <a:latin typeface="Abadi" panose="020B0604020104020204" pitchFamily="34" charset="0"/>
              </a:rPr>
              <a:t>Ribaltarsi</a:t>
            </a:r>
          </a:p>
          <a:p>
            <a:r>
              <a:rPr lang="it-IT" dirty="0">
                <a:latin typeface="Abadi" panose="020B0604020104020204" pitchFamily="34" charset="0"/>
              </a:rPr>
              <a:t>Contrarsi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CBC734FA-2336-4210-B389-0A1B4221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994091"/>
            <a:ext cx="7569200" cy="57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289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Cambria Math</vt:lpstr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4. Tecnica di minimizzazione: Simplesso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123</cp:revision>
  <dcterms:created xsi:type="dcterms:W3CDTF">2018-11-20T10:43:00Z</dcterms:created>
  <dcterms:modified xsi:type="dcterms:W3CDTF">2018-11-26T21:34:07Z</dcterms:modified>
</cp:coreProperties>
</file>