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F8B6B-22BC-4BA9-A838-BD44EDA7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911" y="1713388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402969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</a:rPr>
              <a:t>Valutiamo i risultati  in presenza di un vincolo di disuguaglianza </a:t>
            </a:r>
            <a:r>
              <a:rPr lang="it-IT" i="1" dirty="0">
                <a:solidFill>
                  <a:srgbClr val="C00000"/>
                </a:solidFill>
              </a:rPr>
              <a:t>R ≤ 2Z</a:t>
            </a:r>
            <a:r>
              <a:rPr lang="it-IT" dirty="0">
                <a:solidFill>
                  <a:srgbClr val="002060"/>
                </a:solidFill>
              </a:rPr>
              <a:t>. 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251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144</cp:revision>
  <dcterms:created xsi:type="dcterms:W3CDTF">2018-11-20T10:43:00Z</dcterms:created>
  <dcterms:modified xsi:type="dcterms:W3CDTF">2018-11-29T09:50:05Z</dcterms:modified>
</cp:coreProperties>
</file>