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75" r:id="rId8"/>
    <p:sldId id="262" r:id="rId9"/>
    <p:sldId id="263" r:id="rId10"/>
    <p:sldId id="268" r:id="rId11"/>
    <p:sldId id="271" r:id="rId12"/>
    <p:sldId id="269" r:id="rId13"/>
    <p:sldId id="264" r:id="rId14"/>
    <p:sldId id="272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73"/>
            <p14:sldId id="257"/>
            <p14:sldId id="258"/>
            <p14:sldId id="259"/>
            <p14:sldId id="260"/>
            <p14:sldId id="275"/>
            <p14:sldId id="262"/>
            <p14:sldId id="263"/>
            <p14:sldId id="268"/>
            <p14:sldId id="271"/>
            <p14:sldId id="269"/>
            <p14:sldId id="264"/>
            <p14:sldId id="27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34B7E-82A7-444F-B401-35DEC5A5F2CB}" v="86" dt="2018-11-26T21:06:46.933"/>
    <p1510:client id="{E9A3E667-E202-6353-A4E7-75F3F84AD1CD}" v="6" dt="2018-11-27T08:41:12.239"/>
    <p1510:client id="{7DB06895-C1A9-463A-81DF-B0E1BD81AE50}" v="54" dt="2018-11-26T21:06:41.168"/>
    <p1510:client id="{987B40F4-C2A0-FF56-D036-10FC24EEC81B}" v="12" dt="2018-11-27T08:41:27.046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4" y="1746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Considerazioni preliminari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3243524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Assumeremo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e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validi non oltre la lunghezza di </a:t>
            </a:r>
            <a:r>
              <a:rPr lang="it-IT" b="1" dirty="0">
                <a:solidFill>
                  <a:srgbClr val="C00000"/>
                </a:solidFill>
                <a:latin typeface="+mj-lt"/>
              </a:rPr>
              <a:t>un metro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massima precisione con la quale l’algoritmo si sposterà nello spazio di ricerca così come i risultati degli esperimenti a seguire è della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terza cifra significativa 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dopo la virgola.</a:t>
            </a:r>
          </a:p>
          <a:p>
            <a:r>
              <a:rPr lang="it-IT" b="1" dirty="0" smtClean="0">
                <a:solidFill>
                  <a:srgbClr val="C00000"/>
                </a:solidFill>
                <a:latin typeface="+mj-lt"/>
              </a:rPr>
              <a:t>Condizioni </a:t>
            </a:r>
            <a:r>
              <a:rPr lang="it-IT" b="1" dirty="0">
                <a:solidFill>
                  <a:srgbClr val="C00000"/>
                </a:solidFill>
                <a:latin typeface="+mj-lt"/>
              </a:rPr>
              <a:t>di arresto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  </a:t>
            </a:r>
          </a:p>
          <a:p>
            <a:pPr marL="0" indent="0">
              <a:buNone/>
            </a:pPr>
            <a:endParaRPr lang="it-IT" b="1" dirty="0">
              <a:solidFill>
                <a:srgbClr val="C00000"/>
              </a:solidFill>
              <a:latin typeface="+mj-lt"/>
            </a:endParaRPr>
          </a:p>
          <a:p>
            <a:endParaRPr lang="it-IT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4248797" y="3616881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Lunghezza minima del simplesso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dirty="0" err="1">
                <a:solidFill>
                  <a:srgbClr val="002060"/>
                </a:solidFill>
                <a:latin typeface="+mj-lt"/>
              </a:rPr>
              <a:t>flips</a:t>
            </a:r>
            <a:endParaRPr lang="it-IT" sz="28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Massima percentuale di errore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945356" y="64337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senza vincoli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041A36E-E33B-46A2-A45B-8C680E6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4103261"/>
            <a:ext cx="7051358" cy="22219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838200" y="1665169"/>
            <a:ext cx="365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1052512" y="6443309"/>
            <a:ext cx="1086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945356" y="1509359"/>
            <a:ext cx="1097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09FD23B-18C7-414F-BDC5-2A39C53A1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1665169"/>
            <a:ext cx="7051358" cy="2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2" y="1176908"/>
            <a:ext cx="7143273" cy="2474828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701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742236" y="35234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37543" y="1287962"/>
            <a:ext cx="3474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percentuale di errore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 scende al di sotto del valore minimo ammesso.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5D4ADCD-91E9-43A4-A4BE-8677C7FA4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3" y="3649112"/>
            <a:ext cx="7143272" cy="2876443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AD2E82D-8EB6-4371-8A73-EA718A046D41}"/>
              </a:ext>
            </a:extLst>
          </p:cNvPr>
          <p:cNvCxnSpPr>
            <a:cxnSpLocks/>
          </p:cNvCxnSpPr>
          <p:nvPr/>
        </p:nvCxnSpPr>
        <p:spPr>
          <a:xfrm>
            <a:off x="742236" y="6554736"/>
            <a:ext cx="10896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079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804862" y="1133242"/>
            <a:ext cx="1111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744314" y="6321008"/>
            <a:ext cx="1117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657225" y="1443371"/>
            <a:ext cx="3790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Contrariamente a quanto ci aspettavamo la 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precisione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non tende a migliorare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all’aumentare del numero di campioni della funzione obiettivo.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Il motivo per il quale invece le prestazioni sono state migliori in presenza di meno campioni </a:t>
            </a:r>
            <a:r>
              <a:rPr lang="it-IT" sz="2400" dirty="0" smtClean="0">
                <a:solidFill>
                  <a:srgbClr val="002060"/>
                </a:solidFill>
                <a:latin typeface="+mj-lt"/>
              </a:rPr>
              <a:t>è la</a:t>
            </a:r>
            <a:r>
              <a:rPr lang="it-IT" sz="24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minore definizione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della funzione </a:t>
            </a:r>
            <a:r>
              <a:rPr lang="it-IT" sz="2400" dirty="0" smtClean="0">
                <a:solidFill>
                  <a:srgbClr val="002060"/>
                </a:solidFill>
                <a:latin typeface="+mj-lt"/>
              </a:rPr>
              <a:t>obiettivo</a:t>
            </a:r>
            <a:endParaRPr lang="it-IT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A6C89F9-BC8A-4DCE-B7FC-4A143C50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463731"/>
            <a:ext cx="7467600" cy="216581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7664EE8-AAE4-458B-9EAC-612C8A23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629546"/>
            <a:ext cx="7467600" cy="23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3672977" cy="449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</a:rPr>
              <a:t>Valutiamo i risultati  in presenza di un vincolo di disuguaglianza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 </a:t>
            </a:r>
            <a:br>
              <a:rPr lang="it-IT" dirty="0">
                <a:solidFill>
                  <a:srgbClr val="002060"/>
                </a:solidFill>
                <a:latin typeface="+mj-lt"/>
              </a:rPr>
            </a:br>
            <a:r>
              <a:rPr lang="it-IT" dirty="0">
                <a:solidFill>
                  <a:srgbClr val="002060"/>
                </a:solidFill>
                <a:latin typeface="+mj-lt"/>
              </a:rPr>
              <a:t>Così come ci aspettavamo la percentuale di errore aumenta drasticamente.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990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05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4" y="1686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4097887"/>
            <a:ext cx="7824345" cy="2268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367313" y="1494215"/>
            <a:ext cx="391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800" dirty="0">
                <a:solidFill>
                  <a:srgbClr val="002060"/>
                </a:solidFill>
                <a:latin typeface="+mj-lt"/>
              </a:rPr>
            </a:br>
            <a:r>
              <a:rPr lang="it-IT" sz="2800" dirty="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dirty="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628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527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F42EE-0A52-43DC-BABB-5FCE7060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1509218"/>
            <a:ext cx="7824346" cy="2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44690"/>
            <a:ext cx="10515600" cy="837000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7. Risultati e conclusioni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81158C-3B1C-4A82-949E-E1EDE21E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65" y="1284579"/>
            <a:ext cx="10058870" cy="5125842"/>
          </a:xfr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16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062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4402430" cy="105410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Executive </a:t>
            </a:r>
            <a:r>
              <a:rPr lang="it-IT" b="1" dirty="0" err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summary</a:t>
            </a:r>
            <a:endParaRPr lang="it-IT" b="1" dirty="0">
              <a:solidFill>
                <a:srgbClr val="002060"/>
              </a:solidFill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493244"/>
            <a:ext cx="10201276" cy="42783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3600" u="sng" dirty="0">
              <a:solidFill>
                <a:srgbClr val="002060"/>
              </a:solidFill>
              <a:latin typeface="+mj-lt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1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Considerazioni preliminari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385762" y="1393301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18113" y="339201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385762" y="6386159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415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0" y="306548"/>
            <a:ext cx="6986239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690D83-1D56-427C-AF5F-96A2B0830A3A}"/>
              </a:ext>
            </a:extLst>
          </p:cNvPr>
          <p:cNvSpPr txBox="1"/>
          <p:nvPr/>
        </p:nvSpPr>
        <p:spPr>
          <a:xfrm>
            <a:off x="7963565" y="2579645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9222DF-BC95-4E77-B61A-63DB453FFF5E}"/>
              </a:ext>
            </a:extLst>
          </p:cNvPr>
          <p:cNvSpPr txBox="1"/>
          <p:nvPr/>
        </p:nvSpPr>
        <p:spPr>
          <a:xfrm>
            <a:off x="8602462" y="5131293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874" y="1335990"/>
                <a:ext cx="10205622" cy="486656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Problema: minimizzare la discrepanza tra il campo magnetico da progettare e quello desiderato: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</m:oMath>
                </a14:m>
                <a:endParaRPr lang="it-IT" dirty="0">
                  <a:solidFill>
                    <a:srgbClr val="C0000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Per la simmetria del problema, i contributi relativi alle spire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1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3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si annullano a vicenda.</a:t>
                </a:r>
              </a:p>
              <a:p>
                <a:endParaRPr lang="it-IT" i="1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874" y="1335990"/>
                <a:ext cx="10205622" cy="4866563"/>
              </a:xfrm>
              <a:blipFill>
                <a:blip r:embed="rId3"/>
                <a:stretch>
                  <a:fillRect l="-1075" t="-20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1FE6AEC3-803F-48E9-90A7-C6BB6A1CD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47" y="3429000"/>
            <a:ext cx="8753475" cy="25527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35AF52-3B39-486D-9EE9-5F570BE2EF6E}"/>
              </a:ext>
            </a:extLst>
          </p:cNvPr>
          <p:cNvSpPr txBox="1"/>
          <p:nvPr/>
        </p:nvSpPr>
        <p:spPr>
          <a:xfrm>
            <a:off x="10911163" y="4234649"/>
            <a:ext cx="50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71833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su</a:t>
                </a:r>
                <a14:m>
                  <m:oMath xmlns:m="http://schemas.openxmlformats.org/officeDocument/2006/math">
                    <m:r>
                      <a:rPr lang="it-IT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 </m:t>
                    </m:r>
                    <m:f>
                      <m:f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oulos SIL" panose="02000500070000020004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sz="2400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endParaRPr lang="it-IT" sz="24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  <a:blipFill>
                <a:blip r:embed="rId3"/>
                <a:stretch>
                  <a:fillRect l="-989" t="-1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45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09C3DD-E8C0-4A39-B76E-58CDCD20FDD3}"/>
              </a:ext>
            </a:extLst>
          </p:cNvPr>
          <p:cNvSpPr txBox="1"/>
          <p:nvPr/>
        </p:nvSpPr>
        <p:spPr>
          <a:xfrm>
            <a:off x="10921125" y="4003807"/>
            <a:ext cx="6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/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431174" y="420904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26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440</Words>
  <Application>Microsoft Office PowerPoint</Application>
  <PresentationFormat>Widescreen</PresentationFormat>
  <Paragraphs>59</Paragraphs>
  <Slides>17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Executive summary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Demo simplesso</vt:lpstr>
      <vt:lpstr>5. Considerazioni preliminari</vt:lpstr>
      <vt:lpstr>6. Esperimento: 2D senza vincoli</vt:lpstr>
      <vt:lpstr>Presentazione standard di PowerPoint</vt:lpstr>
      <vt:lpstr>6. Esperimento: 3D senza vincoli </vt:lpstr>
      <vt:lpstr>Presentazione standard di PowerPoint</vt:lpstr>
      <vt:lpstr>6. Esperimento: 2D con vincolo di uguaglianza</vt:lpstr>
      <vt:lpstr>7.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Utente</cp:lastModifiedBy>
  <cp:revision>177</cp:revision>
  <dcterms:created xsi:type="dcterms:W3CDTF">2018-11-20T10:43:00Z</dcterms:created>
  <dcterms:modified xsi:type="dcterms:W3CDTF">2018-12-01T11:54:30Z</dcterms:modified>
</cp:coreProperties>
</file>