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9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8"/>
            <p14:sldId id="269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3E667-E202-6353-A4E7-75F3F84AD1CD}" v="6" dt="2018-11-27T08:41:12.239"/>
    <p1510:client id="{AF234B7E-82A7-444F-B401-35DEC5A5F2CB}" v="86" dt="2018-11-26T21:06:46.933"/>
    <p1510:client id="{987B40F4-C2A0-FF56-D036-10FC24EEC81B}" v="12" dt="2018-11-27T08:41:27.046"/>
    <p1510:client id="{7DB06895-C1A9-463A-81DF-B0E1BD81AE50}" v="54" dt="2018-11-26T21:06:41.168"/>
    <p1510:client id="{F791663E-8F02-4097-8A90-B5990CC7961B}" v="62" dt="2018-11-27T09:06:1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 dirty="0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6435709" y="594163"/>
            <a:ext cx="4872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askerville Old Face" panose="02020602080505020303" pitchFamily="18" charset="0"/>
              </a:rPr>
              <a:t>Dipartimento di Ingegneria</a:t>
            </a:r>
          </a:p>
          <a:p>
            <a:r>
              <a:rPr lang="it-IT" sz="2800" dirty="0">
                <a:latin typeface="Baskerville Old Face" panose="02020602080505020303" pitchFamily="18" charset="0"/>
              </a:rPr>
              <a:t>Industriale e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C029425-8F6E-46A2-9E9B-A94D34CD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75" y="1182707"/>
            <a:ext cx="8143783" cy="23571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F0FE11E-DF9F-4E75-91B9-25F5E9FD5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75" y="3429000"/>
            <a:ext cx="8143783" cy="2821461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57374A-5FE8-4D62-BA97-7E080FD1086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id="{03DAF942-BA3D-4AC2-811D-589406C84368}"/>
              </a:ext>
            </a:extLst>
          </p:cNvPr>
          <p:cNvSpPr txBox="1">
            <a:spLocks/>
          </p:cNvSpPr>
          <p:nvPr/>
        </p:nvSpPr>
        <p:spPr>
          <a:xfrm>
            <a:off x="823912" y="239436"/>
            <a:ext cx="1019922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5. Esperimento: 3D senza vincoli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45F277-79BC-4709-8BCD-92552CDA27AD}"/>
              </a:ext>
            </a:extLst>
          </p:cNvPr>
          <p:cNvSpPr txBox="1"/>
          <p:nvPr/>
        </p:nvSpPr>
        <p:spPr>
          <a:xfrm>
            <a:off x="823487" y="1293536"/>
            <a:ext cx="29402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test, l’algoritmo si ferma quando la percentuale di errore scende al di sotto del valore di </a:t>
            </a:r>
            <a:r>
              <a:rPr lang="it-IT" sz="2800" b="1" dirty="0">
                <a:solidFill>
                  <a:srgbClr val="C00000"/>
                </a:solidFill>
                <a:latin typeface="+mj-lt"/>
              </a:rPr>
              <a:t>tolleranza</a:t>
            </a:r>
            <a:r>
              <a:rPr lang="it-IT" sz="2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it-IT" sz="2800" b="1" dirty="0">
                <a:solidFill>
                  <a:srgbClr val="C00000"/>
                </a:solidFill>
                <a:latin typeface="+mj-lt"/>
              </a:rPr>
              <a:t>ammesso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502713"/>
            <a:ext cx="3672977" cy="4493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</a:rPr>
              <a:t>Valutiamo i risultati  in presenza di un vincolo di disuguaglianza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 </a:t>
            </a:r>
            <a:br>
              <a:rPr lang="it-IT" dirty="0">
                <a:solidFill>
                  <a:srgbClr val="002060"/>
                </a:solidFill>
                <a:latin typeface="+mj-lt"/>
              </a:rPr>
            </a:br>
            <a:r>
              <a:rPr lang="it-IT" dirty="0">
                <a:solidFill>
                  <a:srgbClr val="002060"/>
                </a:solidFill>
                <a:latin typeface="+mj-lt"/>
              </a:rPr>
              <a:t>Così come ci aspettavamo la percentuale di errore aumenta drasticamente.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BF9E96-2D50-43BF-A479-21D30323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1190812"/>
            <a:ext cx="6689730" cy="20451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3121093"/>
            <a:ext cx="6689730" cy="317807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823910" y="239436"/>
            <a:ext cx="10199224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5. 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14" y="1686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</a:t>
            </a:r>
            <a:r>
              <a:rPr lang="it-IT" b="1" dirty="0" smtClean="0">
                <a:solidFill>
                  <a:srgbClr val="002060"/>
                </a:solidFill>
              </a:rPr>
              <a:t>Esperimento: </a:t>
            </a:r>
            <a:r>
              <a:rPr lang="it-IT" b="1" dirty="0">
                <a:solidFill>
                  <a:srgbClr val="002060"/>
                </a:solidFill>
              </a:rPr>
              <a:t>2D con vincolo di uguaglianza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1320C0B-A149-4F67-9373-A14A7DBC9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5" y="4112890"/>
            <a:ext cx="7824345" cy="226836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35ABF-F52B-47ED-BEFA-E213F741892D}"/>
              </a:ext>
            </a:extLst>
          </p:cNvPr>
          <p:cNvSpPr txBox="1"/>
          <p:nvPr/>
        </p:nvSpPr>
        <p:spPr>
          <a:xfrm>
            <a:off x="367313" y="1494215"/>
            <a:ext cx="39174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Valutiamo i risultati  in presenza di un vincolo di uguaglianza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R = 2Z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in due dimensioni. </a:t>
            </a:r>
            <a:br>
              <a:rPr lang="it-IT" sz="2800" dirty="0">
                <a:solidFill>
                  <a:srgbClr val="002060"/>
                </a:solidFill>
                <a:latin typeface="+mj-lt"/>
              </a:rPr>
            </a:br>
            <a:r>
              <a:rPr lang="it-IT" sz="2800" dirty="0">
                <a:solidFill>
                  <a:srgbClr val="002060"/>
                </a:solidFill>
                <a:latin typeface="+mj-lt"/>
              </a:rPr>
              <a:t>Analogamente al caso in 3D, anche qui la percentuale di errore aumenta di molto.</a:t>
            </a:r>
            <a:endParaRPr lang="it-IT" dirty="0">
              <a:latin typeface="+mj-lt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C54C90B-22FF-4C48-A056-52F24CBE6298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09BBCB1-CED9-44B0-9338-7D96441AB710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28F42EE-0A52-43DC-BABB-5FCE7060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1509218"/>
            <a:ext cx="7824346" cy="25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Risultati e 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FA12A-408E-444E-87E3-8F0CB478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31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18" y="1771646"/>
            <a:ext cx="6010275" cy="4090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3" y="1576174"/>
            <a:ext cx="383620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6 spire simmetriche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 concentriche rispetto all'asse z.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02" y="1507469"/>
            <a:ext cx="8029445" cy="4735955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553595"/>
            <a:ext cx="3283941" cy="475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L’obiettivo del progetto delle spire incognite è quello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approssimare quanto più possibile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 campo magnetico della seguente caratteristica.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20" y="1442184"/>
            <a:ext cx="6767680" cy="48665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CC13261-5023-4ACE-A375-4AAAEE7F9627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Obiettivo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74" y="1335991"/>
            <a:ext cx="10205622" cy="107361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legge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permette di valutare il campo magnetico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prodotto in un punto dello spazio da una spira percorsa da corrente elettrica: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938212" y="3261129"/>
            <a:ext cx="10119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Considerando adesso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 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di tutte le spire del sistema e tenendo presente che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le spire sono simmetriche rispetto al piano </a:t>
            </a:r>
            <a:r>
              <a:rPr lang="it-IT" sz="2800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rθ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il campo magnetico complessivo sull’asse </a:t>
            </a:r>
            <a:r>
              <a:rPr lang="it-IT" sz="2800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94" y="2409605"/>
            <a:ext cx="4287521" cy="95699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673" y="4414177"/>
            <a:ext cx="5161755" cy="1908003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1" y="30654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valori dell’asse z. La funzione campionata verrà poi normalizzata e mediata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La funzione obiettivo si scriverà come: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  <a:blipFill>
                <a:blip r:embed="rId3"/>
                <a:stretch>
                  <a:fillRect l="-1298" t="-6422" b="-96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584" y="3294626"/>
            <a:ext cx="9544718" cy="1939841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823910" y="499495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matematica: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Campionamento e normalizzazione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39" y="1564513"/>
            <a:ext cx="4028666" cy="458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Caratteristiche: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/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88" y="420177"/>
            <a:ext cx="7044326" cy="573110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699622" y="407263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 Tecnica di ricerca del minimo: simplesso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0F296-6B14-4D8F-930D-0EA59AA4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4. Demo simplesso</a:t>
            </a:r>
          </a:p>
        </p:txBody>
      </p:sp>
      <p:pic>
        <p:nvPicPr>
          <p:cNvPr id="4" name="test1crop">
            <a:hlinkClick r:id="" action="ppaction://media"/>
            <a:extLst>
              <a:ext uri="{FF2B5EF4-FFF2-40B4-BE49-F238E27FC236}">
                <a16:creationId xmlns:a16="http://schemas.microsoft.com/office/drawing/2014/main" id="{5D42BEA7-2F83-4397-957C-277DBF6589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4324" y="1343026"/>
            <a:ext cx="11543352" cy="4618038"/>
          </a:xfrm>
        </p:spPr>
      </p:pic>
    </p:spTree>
    <p:extLst>
      <p:ext uri="{BB962C8B-B14F-4D97-AF65-F5344CB8AC3E}">
        <p14:creationId xmlns:p14="http://schemas.microsoft.com/office/powerpoint/2010/main" val="31273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</a:t>
            </a:r>
            <a:r>
              <a:rPr lang="it-IT" b="1" dirty="0" smtClean="0">
                <a:solidFill>
                  <a:srgbClr val="002060"/>
                </a:solidFill>
              </a:rPr>
              <a:t>Esperimento: </a:t>
            </a:r>
            <a:r>
              <a:rPr lang="it-IT" b="1" dirty="0">
                <a:solidFill>
                  <a:srgbClr val="002060"/>
                </a:solidFill>
              </a:rPr>
              <a:t>2D senza vincoli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041A36E-E33B-46A2-A45B-8C680E636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4103261"/>
            <a:ext cx="7051358" cy="2221971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838200" y="1665169"/>
            <a:ext cx="3657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 fissiamo la variabile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Z = 0.7m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e andiamo a ricercare il minimo relativo alla corrente e al raggio della spira.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1052512" y="6443309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945356" y="13855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09FD23B-18C7-414F-BDC5-2A39C53A1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1665169"/>
            <a:ext cx="7051358" cy="24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8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290</Words>
  <Application>Microsoft Office PowerPoint</Application>
  <PresentationFormat>Widescreen</PresentationFormat>
  <Paragraphs>39</Paragraphs>
  <Slides>13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4. Demo simplesso</vt:lpstr>
      <vt:lpstr>5. Esperimento: 2D senza vincoli</vt:lpstr>
      <vt:lpstr>Presentazione standard di PowerPoint</vt:lpstr>
      <vt:lpstr>Presentazione standard di PowerPoint</vt:lpstr>
      <vt:lpstr>5. Esperimento: 2D con vincolo di uguaglianza</vt:lpstr>
      <vt:lpstr>6. 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Utente</cp:lastModifiedBy>
  <cp:revision>153</cp:revision>
  <dcterms:created xsi:type="dcterms:W3CDTF">2018-11-20T10:43:00Z</dcterms:created>
  <dcterms:modified xsi:type="dcterms:W3CDTF">2018-11-29T11:18:54Z</dcterms:modified>
</cp:coreProperties>
</file>