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+mj-lt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+mj-lt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+mj-lt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z.</a:t>
                </a:r>
                <a:r>
                  <a:rPr lang="it-IT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7883861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Particolarità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823910" y="331715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0CCBAB-D720-469D-9AAA-D5AF752E1F7C}"/>
              </a:ext>
            </a:extLst>
          </p:cNvPr>
          <p:cNvSpPr txBox="1"/>
          <p:nvPr/>
        </p:nvSpPr>
        <p:spPr>
          <a:xfrm>
            <a:off x="711707" y="1484321"/>
            <a:ext cx="386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METTERE UNA SPIEGAZIONE MIGLIORE E SUCCINTA</a:t>
            </a:r>
            <a:endParaRPr lang="it-IT" sz="2400" dirty="0">
              <a:solidFill>
                <a:srgbClr val="002060"/>
              </a:solidFill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97" y="1293491"/>
            <a:ext cx="7664060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96" y="3477087"/>
            <a:ext cx="7664062" cy="2655259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Esperimento: 3D senza vincoli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271319"/>
            <a:ext cx="3790950" cy="4900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002060"/>
                </a:solidFill>
                <a:latin typeface="+mj-lt"/>
              </a:rPr>
              <a:t>SPIEGAZIONE MIGLIORE ????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208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137</cp:revision>
  <dcterms:created xsi:type="dcterms:W3CDTF">2018-11-20T10:43:00Z</dcterms:created>
  <dcterms:modified xsi:type="dcterms:W3CDTF">2018-11-27T20:22:06Z</dcterms:modified>
</cp:coreProperties>
</file>