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5" r:id="rId2"/>
    <p:sldId id="266" r:id="rId3"/>
    <p:sldId id="267" r:id="rId4"/>
    <p:sldId id="268" r:id="rId5"/>
    <p:sldId id="262" r:id="rId6"/>
    <p:sldId id="264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4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9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9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9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70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06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45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5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4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A7B773-6173-4EA8-A261-35F53CEC122D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73B079-30DE-4EEB-86A6-091E102DF19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3903" y="573207"/>
            <a:ext cx="7543800" cy="70968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tx2"/>
                </a:solidFill>
              </a:rPr>
              <a:t>EXCEL: Uso de Complementos</a:t>
            </a:r>
            <a:endParaRPr lang="es-MX" sz="4000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1128" y="1756310"/>
            <a:ext cx="8229600" cy="5328592"/>
          </a:xfrm>
        </p:spPr>
        <p:txBody>
          <a:bodyPr>
            <a:noAutofit/>
          </a:bodyPr>
          <a:lstStyle/>
          <a:p>
            <a:r>
              <a:rPr lang="es-MX" sz="2400" dirty="0" smtClean="0"/>
              <a:t>Los complementos son herramientas adicionales que tiene Excel para apoyar en la resolución de tareas más complejas. </a:t>
            </a:r>
          </a:p>
          <a:p>
            <a:r>
              <a:rPr lang="es-MX" sz="2400" dirty="0" smtClean="0"/>
              <a:t>Los más utilizados son</a:t>
            </a:r>
            <a:r>
              <a:rPr lang="es-MX" sz="2400" dirty="0" smtClean="0"/>
              <a:t>:</a:t>
            </a:r>
            <a:endParaRPr lang="es-MX" sz="2400" dirty="0" smtClean="0"/>
          </a:p>
          <a:p>
            <a:pPr lvl="1"/>
            <a:r>
              <a:rPr lang="es-MX" sz="2400" dirty="0" smtClean="0"/>
              <a:t>Herramientas para análisis de Datos</a:t>
            </a:r>
            <a:r>
              <a:rPr lang="es-MX" sz="2400" dirty="0" smtClean="0"/>
              <a:t>:</a:t>
            </a:r>
          </a:p>
          <a:p>
            <a:pPr lvl="1"/>
            <a:endParaRPr lang="es-MX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s-MX" sz="2400" dirty="0" smtClean="0"/>
              <a:t>Histogramas</a:t>
            </a:r>
            <a:endParaRPr lang="es-MX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s-MX" sz="2400" dirty="0" smtClean="0"/>
              <a:t>Medias móviles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s-MX" sz="2400" dirty="0" smtClean="0"/>
              <a:t>Generación de Números aleatorios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s-MX" sz="2400" dirty="0" smtClean="0"/>
              <a:t>Estadística </a:t>
            </a:r>
            <a:r>
              <a:rPr lang="es-MX" sz="2400" dirty="0" smtClean="0"/>
              <a:t>Descriptiva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5924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41695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chemeClr val="tx2"/>
                </a:solidFill>
              </a:rPr>
              <a:t>EXCEL: Uso de Complementos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177417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Los complementos se activan en la sección de Opciones del Menú Principal</a:t>
            </a:r>
            <a:endParaRPr lang="es-MX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60" y="2299752"/>
            <a:ext cx="5151958" cy="396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6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8710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chemeClr val="tx2"/>
                </a:solidFill>
              </a:rPr>
              <a:t>EXCEL: Uso de Complementos</a:t>
            </a:r>
            <a:endParaRPr lang="es-MX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4" y="1801023"/>
            <a:ext cx="8542412" cy="442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047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chemeClr val="tx2"/>
                </a:solidFill>
              </a:rPr>
              <a:t>EXCEL: Uso de Complementos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736552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Activar las herramientas para análisis, para análisis VBA y el </a:t>
            </a:r>
            <a:r>
              <a:rPr lang="es-MX" sz="2400" dirty="0" err="1" smtClean="0"/>
              <a:t>Solver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34" y="2228088"/>
            <a:ext cx="3807471" cy="405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23832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chemeClr val="tx2"/>
                </a:solidFill>
              </a:rPr>
              <a:t>EXCEL: Uso de Complementos (Análisis de Datos)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Generación de Números Aleatorios: Permite generar series de números aleatorios basados en alguna distribución de probabilidad.</a:t>
            </a:r>
            <a:endParaRPr lang="es-MX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4" y="3219085"/>
            <a:ext cx="3292400" cy="207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283968" y="3692726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i="1" dirty="0" smtClean="0">
                <a:solidFill>
                  <a:schemeClr val="accent6">
                    <a:lumMod val="75000"/>
                  </a:schemeClr>
                </a:solidFill>
              </a:rPr>
              <a:t>Serie de 1000 números aleatorios con distribución normal, media 100, desviación estándar 25.</a:t>
            </a:r>
            <a:endParaRPr lang="es-MX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chemeClr val="tx2"/>
                </a:solidFill>
              </a:rPr>
              <a:t>EXCEL: Uso de Complementos (Análisis de Datos)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Muestra: Extrae n observaciones las cuales pueden ser periódicas o aleatorias, sobre una serie de datos.</a:t>
            </a:r>
          </a:p>
          <a:p>
            <a:pPr marL="0" indent="0" algn="just">
              <a:buNone/>
            </a:pPr>
            <a:r>
              <a:rPr lang="es-MX" sz="2400" b="1" i="1" dirty="0" smtClean="0">
                <a:solidFill>
                  <a:srgbClr val="00B050"/>
                </a:solidFill>
              </a:rPr>
              <a:t>Ejercicios</a:t>
            </a:r>
            <a:r>
              <a:rPr lang="es-MX" sz="2400" b="1" i="1" dirty="0">
                <a:solidFill>
                  <a:srgbClr val="00B050"/>
                </a:solidFill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s-MX" sz="2400" dirty="0"/>
              <a:t>Utilizando el archivo “Datos Financieros.xlsx” </a:t>
            </a:r>
            <a:r>
              <a:rPr lang="es-MX" sz="2400" dirty="0" smtClean="0"/>
              <a:t>en, </a:t>
            </a:r>
            <a:r>
              <a:rPr lang="es-MX" sz="2400" dirty="0"/>
              <a:t>obtener los siguientes valores:</a:t>
            </a:r>
          </a:p>
          <a:p>
            <a:pPr lvl="1" algn="just">
              <a:lnSpc>
                <a:spcPct val="100000"/>
              </a:lnSpc>
            </a:pPr>
            <a:r>
              <a:rPr lang="es-MX" sz="2000" i="1" dirty="0" smtClean="0"/>
              <a:t>Obtener </a:t>
            </a:r>
            <a:r>
              <a:rPr lang="es-MX" sz="2000" i="1" dirty="0" smtClean="0"/>
              <a:t>50 muestras aleatorias sobre el tipo de cambio FIX.</a:t>
            </a:r>
          </a:p>
          <a:p>
            <a:pPr lvl="1" algn="just">
              <a:lnSpc>
                <a:spcPct val="100000"/>
              </a:lnSpc>
            </a:pPr>
            <a:r>
              <a:rPr lang="es-MX" sz="2000" i="1" dirty="0" smtClean="0"/>
              <a:t>Obtener una serie de 100 muestras de números con la siguiente probabilidad:</a:t>
            </a:r>
            <a:endParaRPr lang="es-MX" sz="20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03" y="4693094"/>
            <a:ext cx="2181436" cy="163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306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GENERACION DE NUMEROS ALEATORIOD</Categor_x00ed_a>
    <Lista_x0020_de_x0020_Categor_x00ed_as xmlns="2E43770E-B229-4085-8B58-244942FF7FA5" xsi:nil="true"/>
  </documentManagement>
</p:properties>
</file>

<file path=customXml/itemProps1.xml><?xml version="1.0" encoding="utf-8"?>
<ds:datastoreItem xmlns:ds="http://schemas.openxmlformats.org/officeDocument/2006/customXml" ds:itemID="{2155933C-A8EF-4D7E-86D2-537A32DB3A9D}"/>
</file>

<file path=customXml/itemProps2.xml><?xml version="1.0" encoding="utf-8"?>
<ds:datastoreItem xmlns:ds="http://schemas.openxmlformats.org/officeDocument/2006/customXml" ds:itemID="{9DF0B358-DA9F-4ADC-BDC8-884AED4D808C}"/>
</file>

<file path=customXml/itemProps3.xml><?xml version="1.0" encoding="utf-8"?>
<ds:datastoreItem xmlns:ds="http://schemas.openxmlformats.org/officeDocument/2006/customXml" ds:itemID="{56E11166-FABE-4E17-807D-6A6C33466A5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196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EXCEL: Uso de Complementos</vt:lpstr>
      <vt:lpstr>EXCEL: Uso de Complementos</vt:lpstr>
      <vt:lpstr>EXCEL: Uso de Complementos</vt:lpstr>
      <vt:lpstr>EXCEL: Uso de Complementos</vt:lpstr>
      <vt:lpstr>EXCEL: Uso de Complementos (Análisis de Datos)</vt:lpstr>
      <vt:lpstr>EXCEL: Uso de Complementos (Análisis de Datos)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MONICA RUIZ ORDONEZ</dc:creator>
  <cp:lastModifiedBy>MARIA MONICA RUIZ ORDONEZ</cp:lastModifiedBy>
  <cp:revision>17</cp:revision>
  <dcterms:created xsi:type="dcterms:W3CDTF">2017-04-20T16:01:41Z</dcterms:created>
  <dcterms:modified xsi:type="dcterms:W3CDTF">2018-03-08T03:33:50Z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