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03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776-5A4F-9844-946B-0E5E1E58BF6F}" type="datetimeFigureOut">
              <a:rPr lang="en-US" smtClean="0"/>
              <a:t>3/13/2018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82B-F345-4B46-B4B0-2097670E35C1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776-5A4F-9844-946B-0E5E1E58BF6F}" type="datetimeFigureOut">
              <a:rPr lang="en-US" smtClean="0"/>
              <a:t>3/13/2018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82B-F345-4B46-B4B0-2097670E35C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776-5A4F-9844-946B-0E5E1E58BF6F}" type="datetimeFigureOut">
              <a:rPr lang="en-US" smtClean="0"/>
              <a:t>3/13/2018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82B-F345-4B46-B4B0-2097670E35C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776-5A4F-9844-946B-0E5E1E58BF6F}" type="datetimeFigureOut">
              <a:rPr lang="en-US" smtClean="0"/>
              <a:t>3/13/2018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82B-F345-4B46-B4B0-2097670E35C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776-5A4F-9844-946B-0E5E1E58BF6F}" type="datetimeFigureOut">
              <a:rPr lang="en-US" smtClean="0"/>
              <a:t>3/13/2018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82B-F345-4B46-B4B0-2097670E35C1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776-5A4F-9844-946B-0E5E1E58BF6F}" type="datetimeFigureOut">
              <a:rPr lang="en-US" smtClean="0"/>
              <a:t>3/13/2018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82B-F345-4B46-B4B0-2097670E35C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776-5A4F-9844-946B-0E5E1E58BF6F}" type="datetimeFigureOut">
              <a:rPr lang="en-US" smtClean="0"/>
              <a:t>3/13/2018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82B-F345-4B46-B4B0-2097670E35C1}" type="slidenum">
              <a:rPr lang="es-MX" smtClean="0"/>
              <a:t>‹Nº›</a:t>
            </a:fld>
            <a:endParaRPr lang="es-MX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776-5A4F-9844-946B-0E5E1E58BF6F}" type="datetimeFigureOut">
              <a:rPr lang="en-US" smtClean="0"/>
              <a:t>3/13/2018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82B-F345-4B46-B4B0-2097670E35C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776-5A4F-9844-946B-0E5E1E58BF6F}" type="datetimeFigureOut">
              <a:rPr lang="en-US" smtClean="0"/>
              <a:t>3/13/2018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82B-F345-4B46-B4B0-2097670E35C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776-5A4F-9844-946B-0E5E1E58BF6F}" type="datetimeFigureOut">
              <a:rPr lang="en-US" smtClean="0"/>
              <a:t>3/13/2018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82B-F345-4B46-B4B0-2097670E35C1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776-5A4F-9844-946B-0E5E1E58BF6F}" type="datetimeFigureOut">
              <a:rPr lang="en-US" smtClean="0"/>
              <a:t>3/13/2018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82B-F345-4B46-B4B0-2097670E35C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3E21776-5A4F-9844-946B-0E5E1E58BF6F}" type="datetimeFigureOut">
              <a:rPr lang="en-US" smtClean="0"/>
              <a:t>3/13/2018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612B82B-F345-4B46-B4B0-2097670E35C1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4290"/>
            <a:ext cx="7772400" cy="1470025"/>
          </a:xfrm>
        </p:spPr>
        <p:txBody>
          <a:bodyPr/>
          <a:lstStyle/>
          <a:p>
            <a:r>
              <a:rPr lang="es-MX" dirty="0" smtClean="0"/>
              <a:t>FUNCIONES MATRICIALES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Samantha Ortega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Pamela Martínez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5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MDETERM</a:t>
            </a:r>
            <a:endParaRPr lang="es-MX" dirty="0"/>
          </a:p>
        </p:txBody>
      </p:sp>
      <p:sp>
        <p:nvSpPr>
          <p:cNvPr id="3" name="TextBox 2"/>
          <p:cNvSpPr txBox="1"/>
          <p:nvPr/>
        </p:nvSpPr>
        <p:spPr>
          <a:xfrm>
            <a:off x="827705" y="1541043"/>
            <a:ext cx="732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D</a:t>
            </a:r>
            <a:r>
              <a:rPr lang="es-MX" sz="2400" dirty="0" smtClean="0"/>
              <a:t>evuelve el determinante matricial de una matriz</a:t>
            </a:r>
            <a:endParaRPr lang="es-MX" sz="2400" dirty="0"/>
          </a:p>
        </p:txBody>
      </p:sp>
      <p:pic>
        <p:nvPicPr>
          <p:cNvPr id="4" name="Picture 3" descr="Captura de pantalla 2018-03-06 a las 17.48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113" y="2442959"/>
            <a:ext cx="3943779" cy="213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9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MINVERSA</a:t>
            </a:r>
            <a:endParaRPr lang="es-MX" dirty="0"/>
          </a:p>
        </p:txBody>
      </p:sp>
      <p:sp>
        <p:nvSpPr>
          <p:cNvPr id="3" name="TextBox 2"/>
          <p:cNvSpPr txBox="1"/>
          <p:nvPr/>
        </p:nvSpPr>
        <p:spPr>
          <a:xfrm>
            <a:off x="1084578" y="1417638"/>
            <a:ext cx="642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MX" sz="2400" dirty="0" smtClean="0"/>
              <a:t>Devuelve la matriz inversa de una matriz</a:t>
            </a:r>
            <a:endParaRPr lang="es-MX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56247" y="2134500"/>
            <a:ext cx="763486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 smtClean="0"/>
              <a:t>Debemos seleccionar las celdas en blanco donde queremos que nos ponga la matriz inversa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Después escribir =MINVERSA (seleccionar la matriz A) 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CTRL+SHIFT+ENTER</a:t>
            </a:r>
          </a:p>
          <a:p>
            <a:endParaRPr lang="es-MX" dirty="0"/>
          </a:p>
          <a:p>
            <a:r>
              <a:rPr lang="es-MX" dirty="0" smtClean="0"/>
              <a:t>**OJO: las matrices deben tener el mismo número de filas y columnas</a:t>
            </a:r>
            <a:endParaRPr lang="es-MX" dirty="0"/>
          </a:p>
        </p:txBody>
      </p:sp>
      <p:pic>
        <p:nvPicPr>
          <p:cNvPr id="5" name="Picture 4" descr="Captura de pantalla 2018-03-06 a las 18.12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250" y="4074322"/>
            <a:ext cx="49530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5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MMULT</a:t>
            </a:r>
            <a:endParaRPr lang="es-MX" dirty="0"/>
          </a:p>
        </p:txBody>
      </p:sp>
      <p:sp>
        <p:nvSpPr>
          <p:cNvPr id="3" name="TextBox 2"/>
          <p:cNvSpPr txBox="1"/>
          <p:nvPr/>
        </p:nvSpPr>
        <p:spPr>
          <a:xfrm>
            <a:off x="642185" y="1740808"/>
            <a:ext cx="679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MX" sz="2400" dirty="0" smtClean="0"/>
              <a:t>Devuelve el producto de matriz de 2 matrices.</a:t>
            </a:r>
            <a:endParaRPr lang="es-MX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b="6151"/>
          <a:stretch/>
        </p:blipFill>
        <p:spPr>
          <a:xfrm>
            <a:off x="2001753" y="2419281"/>
            <a:ext cx="4880310" cy="286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3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TRANSPONER</a:t>
            </a:r>
            <a:endParaRPr lang="es-MX" dirty="0"/>
          </a:p>
        </p:txBody>
      </p:sp>
      <p:sp>
        <p:nvSpPr>
          <p:cNvPr id="3" name="TextBox 2"/>
          <p:cNvSpPr txBox="1"/>
          <p:nvPr/>
        </p:nvSpPr>
        <p:spPr>
          <a:xfrm>
            <a:off x="941870" y="1460453"/>
            <a:ext cx="610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D</a:t>
            </a:r>
            <a:r>
              <a:rPr lang="es-MX" sz="2400" dirty="0" smtClean="0"/>
              <a:t>evuelve la transposición de una matriz</a:t>
            </a:r>
            <a:endParaRPr lang="es-MX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2094" t="17716" r="34030" b="47132"/>
          <a:stretch/>
        </p:blipFill>
        <p:spPr>
          <a:xfrm>
            <a:off x="1015023" y="2119170"/>
            <a:ext cx="7104850" cy="35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69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273</TotalTime>
  <Words>80</Words>
  <Application>Microsoft Office PowerPoint</Application>
  <PresentationFormat>Presentación en pantalla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Arial</vt:lpstr>
      <vt:lpstr>Clarity</vt:lpstr>
      <vt:lpstr>FUNCIONES MATRICIALES</vt:lpstr>
      <vt:lpstr>MDETERM</vt:lpstr>
      <vt:lpstr>MINVERSA</vt:lpstr>
      <vt:lpstr>MMULT</vt:lpstr>
      <vt:lpstr>TRANSPONER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MATRICIALES</dc:title>
  <dc:creator>Administrador administrador</dc:creator>
  <cp:lastModifiedBy>phca</cp:lastModifiedBy>
  <cp:revision>7</cp:revision>
  <dcterms:created xsi:type="dcterms:W3CDTF">2018-03-06T20:24:04Z</dcterms:created>
  <dcterms:modified xsi:type="dcterms:W3CDTF">2018-03-13T18:36:31Z</dcterms:modified>
</cp:coreProperties>
</file>