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D8B5-8B84-49D4-A39E-D733D4C8DEDF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B039-D568-43BA-9AB3-419F0B7EEB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93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D8B5-8B84-49D4-A39E-D733D4C8DEDF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B039-D568-43BA-9AB3-419F0B7EEB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60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D8B5-8B84-49D4-A39E-D733D4C8DEDF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B039-D568-43BA-9AB3-419F0B7EEB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99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D8B5-8B84-49D4-A39E-D733D4C8DEDF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B039-D568-43BA-9AB3-419F0B7EEB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387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D8B5-8B84-49D4-A39E-D733D4C8DEDF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B039-D568-43BA-9AB3-419F0B7EEB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29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D8B5-8B84-49D4-A39E-D733D4C8DEDF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B039-D568-43BA-9AB3-419F0B7EEB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789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D8B5-8B84-49D4-A39E-D733D4C8DEDF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B039-D568-43BA-9AB3-419F0B7EEB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32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D8B5-8B84-49D4-A39E-D733D4C8DEDF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B039-D568-43BA-9AB3-419F0B7EEB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73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D8B5-8B84-49D4-A39E-D733D4C8DEDF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B039-D568-43BA-9AB3-419F0B7EEB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057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D8B5-8B84-49D4-A39E-D733D4C8DEDF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B039-D568-43BA-9AB3-419F0B7EEB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03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D8B5-8B84-49D4-A39E-D733D4C8DEDF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B039-D568-43BA-9AB3-419F0B7EEB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57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9D8B5-8B84-49D4-A39E-D733D4C8DEDF}" type="datetimeFigureOut">
              <a:rPr lang="es-MX" smtClean="0"/>
              <a:t>07/03/2018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6B039-D568-43BA-9AB3-419F0B7EEB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856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14" y="758042"/>
            <a:ext cx="8300752" cy="50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4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52" y="49003"/>
            <a:ext cx="6706004" cy="680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5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76" y="481214"/>
            <a:ext cx="7774926" cy="59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1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80" y="1238987"/>
            <a:ext cx="7909739" cy="38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53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B6E5F89FBC464799546B4F0B65D0AA" ma:contentTypeVersion="" ma:contentTypeDescription="Crear nuevo documento." ma:contentTypeScope="" ma:versionID="b800074e844820d05ed125700a6db46e">
  <xsd:schema xmlns:xsd="http://www.w3.org/2001/XMLSchema" xmlns:xs="http://www.w3.org/2001/XMLSchema" xmlns:p="http://schemas.microsoft.com/office/2006/metadata/properties" xmlns:ns2="2E43770E-B229-4085-8B58-244942FF7FA5" targetNamespace="http://schemas.microsoft.com/office/2006/metadata/properties" ma:root="true" ma:fieldsID="5f47a33b2079218dab11164950b190fa" ns2:_="">
    <xsd:import namespace="2E43770E-B229-4085-8B58-244942FF7FA5"/>
    <xsd:element name="properties">
      <xsd:complexType>
        <xsd:sequence>
          <xsd:element name="documentManagement">
            <xsd:complexType>
              <xsd:all>
                <xsd:element ref="ns2:Categor_x00ed_a" minOccurs="0"/>
                <xsd:element ref="ns2:Lista_x0020_de_x0020_Categor_x00ed_a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43770E-B229-4085-8B58-244942FF7FA5" elementFormDefault="qualified">
    <xsd:import namespace="http://schemas.microsoft.com/office/2006/documentManagement/types"/>
    <xsd:import namespace="http://schemas.microsoft.com/office/infopath/2007/PartnerControls"/>
    <xsd:element name="Categor_x00ed_a" ma:index="8" nillable="true" ma:displayName="Categoría" ma:internalName="Categor_x00ed_a">
      <xsd:simpleType>
        <xsd:restriction base="dms:Text">
          <xsd:maxLength value="255"/>
        </xsd:restriction>
      </xsd:simpleType>
    </xsd:element>
    <xsd:element name="Lista_x0020_de_x0020_Categor_x00ed_as" ma:index="9" nillable="true" ma:displayName="Lista de Categorías" ma:list="{2E43770E-B229-4085-8B58-244942FF7FA5}" ma:internalName="Lista_x0020_de_x0020_Categor_x00ed_as" ma:showField="Categor_x00ed_a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_x00ed_a xmlns="2E43770E-B229-4085-8B58-244942FF7FA5">VALIDACION DE DATOS</Categor_x00ed_a>
    <Lista_x0020_de_x0020_Categor_x00ed_as xmlns="2E43770E-B229-4085-8B58-244942FF7FA5" xsi:nil="true"/>
  </documentManagement>
</p:properties>
</file>

<file path=customXml/itemProps1.xml><?xml version="1.0" encoding="utf-8"?>
<ds:datastoreItem xmlns:ds="http://schemas.openxmlformats.org/officeDocument/2006/customXml" ds:itemID="{475C5289-4F0B-4E62-AEDA-3BA38DD5AB3C}"/>
</file>

<file path=customXml/itemProps2.xml><?xml version="1.0" encoding="utf-8"?>
<ds:datastoreItem xmlns:ds="http://schemas.openxmlformats.org/officeDocument/2006/customXml" ds:itemID="{995119C3-8421-4B97-BF2C-E701F2BD81B9}"/>
</file>

<file path=customXml/itemProps3.xml><?xml version="1.0" encoding="utf-8"?>
<ds:datastoreItem xmlns:ds="http://schemas.openxmlformats.org/officeDocument/2006/customXml" ds:itemID="{99F567AC-4B5C-4AD1-A800-816C1EAAF45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MONICA RUIZ ORDONEZ</dc:creator>
  <cp:lastModifiedBy>MARIA MONICA RUIZ ORDONEZ</cp:lastModifiedBy>
  <cp:revision>1</cp:revision>
  <dcterms:created xsi:type="dcterms:W3CDTF">2018-03-08T03:17:21Z</dcterms:created>
  <dcterms:modified xsi:type="dcterms:W3CDTF">2018-03-08T03:22:23Z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0x0101007EB6E5F89FBC464799546B4F0B65D0AA</vt:lpwstr>
  </property>
</Properties>
</file>