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554"/>
  </p:normalViewPr>
  <p:slideViewPr>
    <p:cSldViewPr snapToGrid="0" snapToObjects="1">
      <p:cViewPr>
        <p:scale>
          <a:sx n="109" d="100"/>
          <a:sy n="109" d="100"/>
        </p:scale>
        <p:origin x="14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7" Type="http://schemas.openxmlformats.org/officeDocument/2006/relationships/slide" Target="slides/slide6.xml"/><Relationship Id="rId16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9" Type="http://schemas.openxmlformats.org/officeDocument/2006/relationships/tableStyles" Target="tableStyles.xml"/><Relationship Id="rId10" Type="http://schemas.openxmlformats.org/officeDocument/2006/relationships/slide" Target="slides/slide9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5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7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4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2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50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9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7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9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D9E957-F9F2-EA41-8AF7-ACD17FA88DFA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78A446-18A3-A043-9FAC-D35971BBE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Buscar Objetivo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situación que se nos plantea algunas veces es la de resolver un problema hacia atrás, esto es, encontrar el valor que debemos dar a una celda para lograr que otra, cuyo valor depende de la primera, alcance determinado valor objetivo</a:t>
            </a:r>
          </a:p>
          <a:p>
            <a:endParaRPr lang="es-ES_tradnl" dirty="0"/>
          </a:p>
          <a:p>
            <a:r>
              <a:rPr lang="es-ES_tradnl" dirty="0" smtClean="0"/>
              <a:t>En otras palabras……….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5. Columna de amortización al capital dependerá de la columna de pagos y de intereses.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353" t="21722" r="63694" b="65744"/>
          <a:stretch/>
        </p:blipFill>
        <p:spPr>
          <a:xfrm>
            <a:off x="1744543" y="2724913"/>
            <a:ext cx="5663380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6.Usar buscar objetivo, definiendo las celdas correspondientes.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070" t="21432" r="56813" b="49035"/>
          <a:stretch/>
        </p:blipFill>
        <p:spPr>
          <a:xfrm>
            <a:off x="2253656" y="2652093"/>
            <a:ext cx="4645153" cy="3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resuelto.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6940" t="21722" r="61369" b="64892"/>
          <a:stretch/>
        </p:blipFill>
        <p:spPr>
          <a:xfrm>
            <a:off x="1738616" y="2673927"/>
            <a:ext cx="5675234" cy="21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EJERCICIO.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El primero de enero de este año, usted desea comprar un automóvil con un valor de </a:t>
            </a:r>
            <a:r>
              <a:rPr lang="es-MX" dirty="0" smtClean="0"/>
              <a:t>$430,000 </a:t>
            </a:r>
            <a:r>
              <a:rPr lang="es-MX" dirty="0" smtClean="0"/>
              <a:t>pesos pero no cuenta con los fondos suficientes, así que decide pagar el 25% de enganche y pedir un </a:t>
            </a:r>
            <a:r>
              <a:rPr lang="es-MX" dirty="0" smtClean="0"/>
              <a:t>prestamo al </a:t>
            </a:r>
            <a:r>
              <a:rPr lang="es-MX" dirty="0" smtClean="0"/>
              <a:t>banco “HCPE” para pagar lo restante. Este banco ofrece una tasa efectiva mensual del 9% y usted quiere liquidar su deuda en los próximos 2 </a:t>
            </a:r>
            <a:r>
              <a:rPr lang="es-MX" dirty="0" smtClean="0"/>
              <a:t>años, pagando al final de cada mes. </a:t>
            </a:r>
            <a:r>
              <a:rPr lang="es-MX" dirty="0" smtClean="0"/>
              <a:t>¿Cuál es el monto del pago mensual que deberá realizar para saldar su deuda?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54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RESPUESTAS.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4" y="2584133"/>
            <a:ext cx="5487412" cy="3470478"/>
          </a:xfrm>
        </p:spPr>
      </p:pic>
    </p:spTree>
    <p:extLst>
      <p:ext uri="{BB962C8B-B14F-4D97-AF65-F5344CB8AC3E}">
        <p14:creationId xmlns:p14="http://schemas.microsoft.com/office/powerpoint/2010/main" val="34504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Buscar Objetivo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Buscar objetivo se utiliza cuando se sabe cuál es la respuesta que desea, pero no sé la cifra exacta a la entrada de esa </a:t>
            </a:r>
            <a:r>
              <a:rPr lang="es-MX" dirty="0" smtClean="0"/>
              <a:t>respuesta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ES_tradnl" dirty="0"/>
              <a:t>¿Qué valor de la variable produce tal resultado?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34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r>
              <a:rPr lang="en-US" dirty="0" smtClean="0"/>
              <a:t> en Excel</a:t>
            </a:r>
            <a:endParaRPr lang="en-US" dirty="0"/>
          </a:p>
        </p:txBody>
      </p:sp>
      <p:pic>
        <p:nvPicPr>
          <p:cNvPr id="1026" name="Picture 2" descr="esultado de imagen para buscar objetiv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7" y="3990110"/>
            <a:ext cx="3133670" cy="12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ultado de imagen para buscar objeti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72" y="2687782"/>
            <a:ext cx="4111366" cy="30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5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Reglas</a:t>
            </a:r>
            <a:r>
              <a:rPr lang="en-US" dirty="0" smtClean="0"/>
              <a:t> para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Necesariamente la celda dato inicial, cuyo valor queremos determinar, debe contener un valor, no puede ser una fórmula, y la celda objetivo debe contener una fórmula cuyo valor varía con el dato inicial</a:t>
            </a:r>
            <a:r>
              <a:rPr lang="es-MX" dirty="0" smtClean="0"/>
              <a:t>.</a:t>
            </a:r>
          </a:p>
          <a:p>
            <a:r>
              <a:rPr lang="es-MX" dirty="0"/>
              <a:t>En algunos </a:t>
            </a:r>
            <a:r>
              <a:rPr lang="es-MX" dirty="0" smtClean="0"/>
              <a:t>casos el </a:t>
            </a:r>
            <a:r>
              <a:rPr lang="es-MX" dirty="0"/>
              <a:t>proceso de búsqueda de objetivo puede concluir que no hay </a:t>
            </a:r>
            <a:r>
              <a:rPr lang="es-MX" dirty="0" smtClean="0"/>
              <a:t>ningún </a:t>
            </a:r>
            <a:r>
              <a:rPr lang="es-MX" dirty="0"/>
              <a:t>valor del dato inicial que de cómo resultado el valor objetivo propuesto. 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Calcular los pagos vencidos </a:t>
            </a:r>
            <a:r>
              <a:rPr lang="es-MX" dirty="0" smtClean="0"/>
              <a:t>anuales </a:t>
            </a:r>
            <a:r>
              <a:rPr lang="es-MX" dirty="0" smtClean="0"/>
              <a:t>que se tienen que </a:t>
            </a:r>
            <a:r>
              <a:rPr lang="es-MX" dirty="0" smtClean="0"/>
              <a:t>hacer durante </a:t>
            </a:r>
            <a:r>
              <a:rPr lang="es-MX" dirty="0" smtClean="0"/>
              <a:t>5 </a:t>
            </a:r>
            <a:r>
              <a:rPr lang="es-MX" dirty="0" smtClean="0"/>
              <a:t>años </a:t>
            </a:r>
            <a:r>
              <a:rPr lang="es-MX" dirty="0" smtClean="0"/>
              <a:t>para saldar una deuda de $4000 con una tasa de interés efectiva anual del 7%.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68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 Introducir los datos en una tabla de amortización.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528" t="22712" r="52928" b="58846"/>
          <a:stretch/>
        </p:blipFill>
        <p:spPr>
          <a:xfrm>
            <a:off x="1731818" y="3255819"/>
            <a:ext cx="5626680" cy="22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800" dirty="0" smtClean="0"/>
              <a:t>2. Asignar un valor hipotético para el primer pagos y referenciar el pago de cada periodo al inmediato anterior.</a:t>
            </a:r>
            <a:endParaRPr lang="es-MX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74" t="23156" r="53412" b="58586"/>
          <a:stretch/>
        </p:blipFill>
        <p:spPr>
          <a:xfrm>
            <a:off x="1907132" y="2779776"/>
            <a:ext cx="5338201" cy="22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La columna del saldo insoluto tendrá la siguiente formula.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38" t="23273" r="53674" b="59063"/>
          <a:stretch/>
        </p:blipFill>
        <p:spPr>
          <a:xfrm>
            <a:off x="2054947" y="2780442"/>
            <a:ext cx="5042571" cy="20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6865" y="1053882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s-MX" sz="3100" dirty="0" smtClean="0"/>
              <a:t>4. La columna de intereses dependerán del saldo insoluto del periodo anterior y de la tasa.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8" t="20599" r="62892" b="63314"/>
          <a:stretch/>
        </p:blipFill>
        <p:spPr>
          <a:xfrm>
            <a:off x="1421558" y="2854035"/>
            <a:ext cx="6309349" cy="19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6E5F89FBC464799546B4F0B65D0AA" ma:contentTypeVersion="" ma:contentTypeDescription="Crear nuevo documento." ma:contentTypeScope="" ma:versionID="b800074e844820d05ed125700a6db46e">
  <xsd:schema xmlns:xsd="http://www.w3.org/2001/XMLSchema" xmlns:xs="http://www.w3.org/2001/XMLSchema" xmlns:p="http://schemas.microsoft.com/office/2006/metadata/properties" xmlns:ns2="2E43770E-B229-4085-8B58-244942FF7FA5" targetNamespace="http://schemas.microsoft.com/office/2006/metadata/properties" ma:root="true" ma:fieldsID="5f47a33b2079218dab11164950b190fa" ns2:_="">
    <xsd:import namespace="2E43770E-B229-4085-8B58-244942FF7FA5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3770E-B229-4085-8B58-244942FF7FA5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  <xsd:element name="Lista_x0020_de_x0020_Categor_x00ed_as" ma:index="9" nillable="true" ma:displayName="Lista de Categorías" ma:list="{2E43770E-B229-4085-8B58-244942FF7FA5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_x00ed_a xmlns="2E43770E-B229-4085-8B58-244942FF7FA5">EXPOSICIONES EQUIPOS</Categor_x00ed_a>
    <Lista_x0020_de_x0020_Categor_x00ed_as xmlns="2E43770E-B229-4085-8B58-244942FF7FA5" xsi:nil="true"/>
  </documentManagement>
</p:properties>
</file>

<file path=customXml/itemProps1.xml><?xml version="1.0" encoding="utf-8"?>
<ds:datastoreItem xmlns:ds="http://schemas.openxmlformats.org/officeDocument/2006/customXml" ds:itemID="{CDE395D7-F92F-41F6-996B-6C7E7D62CC2D}"/>
</file>

<file path=customXml/itemProps2.xml><?xml version="1.0" encoding="utf-8"?>
<ds:datastoreItem xmlns:ds="http://schemas.openxmlformats.org/officeDocument/2006/customXml" ds:itemID="{47D1D2F5-9086-49D7-A27D-0DC788A29C72}"/>
</file>

<file path=customXml/itemProps3.xml><?xml version="1.0" encoding="utf-8"?>
<ds:datastoreItem xmlns:ds="http://schemas.openxmlformats.org/officeDocument/2006/customXml" ds:itemID="{3C3A2EE1-B2CD-4738-8C09-BC865476CF76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362</TotalTime>
  <Words>387</Words>
  <Application>Microsoft Macintosh PowerPoint</Application>
  <PresentationFormat>Presentación en pantalla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Garamond</vt:lpstr>
      <vt:lpstr>Arial</vt:lpstr>
      <vt:lpstr>Organic</vt:lpstr>
      <vt:lpstr>Buscar Objetivo</vt:lpstr>
      <vt:lpstr>Buscar Objetivo</vt:lpstr>
      <vt:lpstr>Buscar Objetivo en Excel</vt:lpstr>
      <vt:lpstr>Reglas para usar Buscar Objetivo</vt:lpstr>
      <vt:lpstr>EJEMPLO</vt:lpstr>
      <vt:lpstr>PASOS</vt:lpstr>
      <vt:lpstr>2. Asignar un valor hipotético para el primer pagos y referenciar el pago de cada periodo al inmediato anterior.</vt:lpstr>
      <vt:lpstr>3. La columna del saldo insoluto tendrá la siguiente formula. </vt:lpstr>
      <vt:lpstr>4. La columna de intereses dependerán del saldo insoluto del periodo anterior y de la tasa. </vt:lpstr>
      <vt:lpstr>5. Columna de amortización al capital dependerá de la columna de pagos y de intereses.</vt:lpstr>
      <vt:lpstr>6.Usar buscar objetivo, definiendo las celdas correspondientes.</vt:lpstr>
      <vt:lpstr>Problema resuelto. </vt:lpstr>
      <vt:lpstr>EJERCICIO.</vt:lpstr>
      <vt:lpstr>RESPUESTAS.</vt:lpstr>
    </vt:vector>
  </TitlesOfParts>
  <Company>Lake Forest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fox</dc:title>
  <dc:creator>Hector Murrieta</dc:creator>
  <cp:lastModifiedBy>Aldo Hernandez</cp:lastModifiedBy>
  <cp:revision>14</cp:revision>
  <dcterms:created xsi:type="dcterms:W3CDTF">2010-09-25T00:43:09Z</dcterms:created>
  <dcterms:modified xsi:type="dcterms:W3CDTF">2018-03-13T04:56:20Z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0x0101007EB6E5F89FBC464799546B4F0B65D0AA</vt:lpwstr>
  </property>
</Properties>
</file>