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36" y="9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E21776-5A4F-9844-946B-0E5E1E58BF6F}" type="datetimeFigureOut">
              <a:rPr lang="en-US" smtClean="0"/>
              <a:t>3/22/2018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612B82B-F345-4B46-B4B0-2097670E35C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4290"/>
            <a:ext cx="7772400" cy="1470025"/>
          </a:xfrm>
        </p:spPr>
        <p:txBody>
          <a:bodyPr/>
          <a:lstStyle/>
          <a:p>
            <a:r>
              <a:rPr lang="es-MX" dirty="0"/>
              <a:t>FUNCIONES MATRICIALES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Samantha Ortega</a:t>
            </a:r>
          </a:p>
          <a:p>
            <a:r>
              <a:rPr lang="es-MX" dirty="0">
                <a:solidFill>
                  <a:schemeClr val="tx1"/>
                </a:solidFill>
              </a:rPr>
              <a:t>Pamela Martínez</a:t>
            </a:r>
          </a:p>
        </p:txBody>
      </p:sp>
    </p:spTree>
    <p:extLst>
      <p:ext uri="{BB962C8B-B14F-4D97-AF65-F5344CB8AC3E}">
        <p14:creationId xmlns:p14="http://schemas.microsoft.com/office/powerpoint/2010/main" val="25411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MDETERM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705" y="1541043"/>
            <a:ext cx="732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D</a:t>
            </a:r>
            <a:r>
              <a:rPr lang="es-MX" sz="2400" dirty="0"/>
              <a:t>evuelve el determinante matricial de una matriz</a:t>
            </a:r>
          </a:p>
        </p:txBody>
      </p:sp>
      <p:pic>
        <p:nvPicPr>
          <p:cNvPr id="4" name="Picture 3" descr="Captura de pantalla 2018-03-06 a las 17.4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113" y="2442959"/>
            <a:ext cx="3943779" cy="21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9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MINVERSA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4578" y="1417638"/>
            <a:ext cx="642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dirty="0"/>
              <a:t>Devuelve la matriz inversa de una matriz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247" y="2134500"/>
            <a:ext cx="76348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/>
              <a:t>Debemos seleccionar las celdas en blanco donde queremos que nos ponga la matriz inversa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Después escribir =MINVERSA (seleccionar la matriz A)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CTRL+SHIFT+ENTER</a:t>
            </a:r>
          </a:p>
          <a:p>
            <a:endParaRPr lang="es-MX" dirty="0"/>
          </a:p>
          <a:p>
            <a:r>
              <a:rPr lang="es-MX" dirty="0"/>
              <a:t>**OJO: las matrices deben tener el mismo número de filas y columnas</a:t>
            </a:r>
          </a:p>
        </p:txBody>
      </p:sp>
      <p:pic>
        <p:nvPicPr>
          <p:cNvPr id="5" name="Picture 4" descr="Captura de pantalla 2018-03-06 a las 18.1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50" y="4074322"/>
            <a:ext cx="4953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TRANSPONER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1870" y="1460453"/>
            <a:ext cx="61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D</a:t>
            </a:r>
            <a:r>
              <a:rPr lang="es-MX" sz="2400" dirty="0"/>
              <a:t>evuelve la transposición de una matriz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094" t="17716" r="34030" b="47132"/>
          <a:stretch/>
        </p:blipFill>
        <p:spPr>
          <a:xfrm>
            <a:off x="1015023" y="2119170"/>
            <a:ext cx="7104850" cy="3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6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287</TotalTime>
  <Words>74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Arial</vt:lpstr>
      <vt:lpstr>Clarity</vt:lpstr>
      <vt:lpstr>FUNCIONES MATRICIALES</vt:lpstr>
      <vt:lpstr>MDETERM</vt:lpstr>
      <vt:lpstr>MINVERSA</vt:lpstr>
      <vt:lpstr>TRANSPONER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MATRICIALES</dc:title>
  <dc:creator>Administrador administrador</dc:creator>
  <cp:lastModifiedBy>Bernardo Mondragon Brozon</cp:lastModifiedBy>
  <cp:revision>8</cp:revision>
  <dcterms:created xsi:type="dcterms:W3CDTF">2018-03-06T20:24:04Z</dcterms:created>
  <dcterms:modified xsi:type="dcterms:W3CDTF">2018-03-22T16:27:39Z</dcterms:modified>
</cp:coreProperties>
</file>