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4"/>
  </p:sldMasterIdLst>
  <p:sldIdLst>
    <p:sldId id="260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3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/>
    <p:restoredTop sz="94554"/>
  </p:normalViewPr>
  <p:slideViewPr>
    <p:cSldViewPr snapToGrid="0" snapToObjects="1">
      <p:cViewPr varScale="1">
        <p:scale>
          <a:sx n="100" d="100"/>
          <a:sy n="100" d="100"/>
        </p:scale>
        <p:origin x="528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ED9E957-F9F2-EA41-8AF7-ACD17FA88DF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69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8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12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5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13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8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6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8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61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ED9E957-F9F2-EA41-8AF7-ACD17FA88DF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78A446-18A3-A043-9FAC-D35971BBEF8F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89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Buscar 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Una situación que se nos plantea algunas veces es la de resolver un problema hacia atrás, esto es, encontrar el valor que debemos dar a una celda para lograr que otra, cuyo valor depende de la primera, alcance determinado valor objetivo</a:t>
            </a:r>
          </a:p>
          <a:p>
            <a:endParaRPr lang="es-ES_tradnl" dirty="0"/>
          </a:p>
          <a:p>
            <a:r>
              <a:rPr lang="es-ES_tradnl" dirty="0"/>
              <a:t>En otras palabras……….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0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800" dirty="0"/>
              <a:t>5. Columna de amortización al capital dependerá de la columna de pagos y de intereses.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7353" t="21722" r="63694" b="65744"/>
          <a:stretch/>
        </p:blipFill>
        <p:spPr>
          <a:xfrm>
            <a:off x="1744543" y="2724913"/>
            <a:ext cx="5663380" cy="23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1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6.Usar buscar objetivo, definiendo las celdas correspondientes.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070" t="21432" r="56813" b="49035"/>
          <a:stretch/>
        </p:blipFill>
        <p:spPr>
          <a:xfrm>
            <a:off x="2253656" y="2652093"/>
            <a:ext cx="4645153" cy="32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16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 resuelto. 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6940" t="21722" r="61369" b="64892"/>
          <a:stretch/>
        </p:blipFill>
        <p:spPr>
          <a:xfrm>
            <a:off x="1738616" y="2673927"/>
            <a:ext cx="5675234" cy="218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28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EJERCICIO.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El primero de enero de este año, usted desea comprar un automóvil con un valor de $430,000 pesos pero no cuenta con los fondos suficientes, así que decide pagar el 25% de enganche y pedir un prestamo al banco “HCPE” para pagar lo restante. Este banco ofrece una tasa efectiva mensual del 9% y usted quiere liquidar su deuda en los próximos 2 años, pagando al final de cada mes. ¿Cuál es el monto del pago mensual que deberá realizar para saldar su deuda? </a:t>
            </a:r>
          </a:p>
        </p:txBody>
      </p:sp>
    </p:spTree>
    <p:extLst>
      <p:ext uri="{BB962C8B-B14F-4D97-AF65-F5344CB8AC3E}">
        <p14:creationId xmlns:p14="http://schemas.microsoft.com/office/powerpoint/2010/main" val="358547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RESPUESTAS.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4" y="2584133"/>
            <a:ext cx="5487412" cy="3470478"/>
          </a:xfrm>
        </p:spPr>
      </p:pic>
    </p:spTree>
    <p:extLst>
      <p:ext uri="{BB962C8B-B14F-4D97-AF65-F5344CB8AC3E}">
        <p14:creationId xmlns:p14="http://schemas.microsoft.com/office/powerpoint/2010/main" val="345044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Buscar 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Buscar objetivo se utiliza cuando se sabe cuál es la respuesta que desea, pero no sé la cifra exacta a la entrada de esa respuesta</a:t>
            </a:r>
          </a:p>
          <a:p>
            <a:pPr marL="0" indent="0">
              <a:buNone/>
            </a:pPr>
            <a:endParaRPr lang="es-MX" dirty="0"/>
          </a:p>
          <a:p>
            <a:r>
              <a:rPr lang="es-ES_tradnl" dirty="0"/>
              <a:t>¿Qué valor de la variable produce tal resultado?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518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en Excel</a:t>
            </a:r>
          </a:p>
        </p:txBody>
      </p:sp>
      <p:pic>
        <p:nvPicPr>
          <p:cNvPr id="1026" name="Picture 2" descr="esultado de imagen para buscar objetiv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67" y="3990110"/>
            <a:ext cx="3133670" cy="120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ultado de imagen para buscar objeti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172" y="2687782"/>
            <a:ext cx="4111366" cy="308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56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Reglas</a:t>
            </a:r>
            <a:r>
              <a:rPr lang="en-US" dirty="0"/>
              <a:t> para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Objetivo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Necesariamente la celda dato inicial, cuyo valor queremos determinar, debe contener un valor, no puede ser una fórmula, y la celda objetivo debe contener una fórmula cuyo valor varía con el dato inicial.</a:t>
            </a:r>
          </a:p>
          <a:p>
            <a:r>
              <a:rPr lang="es-MX" dirty="0"/>
              <a:t>En algunos casos el proceso de búsqueda de objetivo puede concluir que no hay ningún valor del dato inicial que de cómo resultado el valor objetivo propuesto. </a:t>
            </a:r>
          </a:p>
          <a:p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9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Calcular los pagos vencidos anuales que se tienen que hacer durante 5 años para saldar una deuda de $4000 con una tasa de interés efectiva anual del 7%.</a:t>
            </a:r>
          </a:p>
        </p:txBody>
      </p:sp>
    </p:spTree>
    <p:extLst>
      <p:ext uri="{BB962C8B-B14F-4D97-AF65-F5344CB8AC3E}">
        <p14:creationId xmlns:p14="http://schemas.microsoft.com/office/powerpoint/2010/main" val="73688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PASOS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1. Introducir los datos en una tabla de amortización.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8528" t="22712" r="52928" b="58846"/>
          <a:stretch/>
        </p:blipFill>
        <p:spPr>
          <a:xfrm>
            <a:off x="1731818" y="3255819"/>
            <a:ext cx="5626680" cy="227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9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800" dirty="0"/>
              <a:t>2. Asignar un valor hipotético para el primer pagos y referenciar el pago de cada periodo al inmediato anterior.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174" t="23156" r="53412" b="58586"/>
          <a:stretch/>
        </p:blipFill>
        <p:spPr>
          <a:xfrm>
            <a:off x="1907132" y="2779776"/>
            <a:ext cx="5338201" cy="222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7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3. La columna del saldo insoluto tendrá la siguiente formula.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9138" t="23273" r="53674" b="59063"/>
          <a:stretch/>
        </p:blipFill>
        <p:spPr>
          <a:xfrm>
            <a:off x="2054947" y="2780442"/>
            <a:ext cx="5042571" cy="204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0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6865" y="1053882"/>
            <a:ext cx="6798734" cy="1303867"/>
          </a:xfrm>
        </p:spPr>
        <p:txBody>
          <a:bodyPr>
            <a:normAutofit fontScale="90000"/>
          </a:bodyPr>
          <a:lstStyle/>
          <a:p>
            <a:r>
              <a:rPr lang="es-MX" sz="3100" dirty="0"/>
              <a:t>4. La columna de intereses dependerán del saldo insoluto del periodo anterior y de la tasa.</a:t>
            </a:r>
            <a:br>
              <a:rPr lang="es-MX" dirty="0"/>
            </a:b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28" t="20599" r="62892" b="63314"/>
          <a:stretch/>
        </p:blipFill>
        <p:spPr>
          <a:xfrm>
            <a:off x="1421558" y="2854035"/>
            <a:ext cx="6309349" cy="191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5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B6E5F89FBC464799546B4F0B65D0AA" ma:contentTypeVersion="" ma:contentTypeDescription="Crear nuevo documento." ma:contentTypeScope="" ma:versionID="b800074e844820d05ed125700a6db46e">
  <xsd:schema xmlns:xsd="http://www.w3.org/2001/XMLSchema" xmlns:xs="http://www.w3.org/2001/XMLSchema" xmlns:p="http://schemas.microsoft.com/office/2006/metadata/properties" xmlns:ns2="2E43770E-B229-4085-8B58-244942FF7FA5" targetNamespace="http://schemas.microsoft.com/office/2006/metadata/properties" ma:root="true" ma:fieldsID="5f47a33b2079218dab11164950b190fa" ns2:_="">
    <xsd:import namespace="2E43770E-B229-4085-8B58-244942FF7FA5"/>
    <xsd:element name="properties">
      <xsd:complexType>
        <xsd:sequence>
          <xsd:element name="documentManagement">
            <xsd:complexType>
              <xsd:all>
                <xsd:element ref="ns2:Categor_x00ed_a" minOccurs="0"/>
                <xsd:element ref="ns2:Lista_x0020_de_x0020_Categor_x00ed_a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43770E-B229-4085-8B58-244942FF7FA5" elementFormDefault="qualified">
    <xsd:import namespace="http://schemas.microsoft.com/office/2006/documentManagement/types"/>
    <xsd:import namespace="http://schemas.microsoft.com/office/infopath/2007/PartnerControls"/>
    <xsd:element name="Categor_x00ed_a" ma:index="8" nillable="true" ma:displayName="Categoría" ma:internalName="Categor_x00ed_a">
      <xsd:simpleType>
        <xsd:restriction base="dms:Text">
          <xsd:maxLength value="255"/>
        </xsd:restriction>
      </xsd:simpleType>
    </xsd:element>
    <xsd:element name="Lista_x0020_de_x0020_Categor_x00ed_as" ma:index="9" nillable="true" ma:displayName="Lista de Categorías" ma:list="{2E43770E-B229-4085-8B58-244942FF7FA5}" ma:internalName="Lista_x0020_de_x0020_Categor_x00ed_as" ma:showField="Categor_x00ed_a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_x00ed_a xmlns="2E43770E-B229-4085-8B58-244942FF7FA5">EXPOSICIONES EQUIPOS</Categor_x00ed_a>
    <Lista_x0020_de_x0020_Categor_x00ed_as xmlns="2E43770E-B229-4085-8B58-244942FF7FA5" xsi:nil="true"/>
  </documentManagement>
</p:properties>
</file>

<file path=customXml/itemProps1.xml><?xml version="1.0" encoding="utf-8"?>
<ds:datastoreItem xmlns:ds="http://schemas.openxmlformats.org/officeDocument/2006/customXml" ds:itemID="{47D1D2F5-9086-49D7-A27D-0DC788A29C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E395D7-F92F-41F6-996B-6C7E7D62CC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43770E-B229-4085-8B58-244942FF7F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3A2EE1-B2CD-4738-8C09-BC865476CF76}">
  <ds:schemaRefs>
    <ds:schemaRef ds:uri="http://schemas.microsoft.com/office/2006/metadata/properties"/>
    <ds:schemaRef ds:uri="http://schemas.microsoft.com/office/infopath/2007/PartnerControls"/>
    <ds:schemaRef ds:uri="2E43770E-B229-4085-8B58-244942FF7F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387</TotalTime>
  <Words>389</Words>
  <Application>Microsoft Office PowerPoint</Application>
  <PresentationFormat>Presentación en pantalla (4:3)</PresentationFormat>
  <Paragraphs>25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Tw Cen MT</vt:lpstr>
      <vt:lpstr>Tw Cen MT Condensed</vt:lpstr>
      <vt:lpstr>Wingdings 3</vt:lpstr>
      <vt:lpstr>Integral</vt:lpstr>
      <vt:lpstr>Buscar Objetivo</vt:lpstr>
      <vt:lpstr>Buscar Objetivo</vt:lpstr>
      <vt:lpstr>Buscar Objetivo en Excel</vt:lpstr>
      <vt:lpstr>Reglas para usar Buscar Objetivo</vt:lpstr>
      <vt:lpstr>EJEMPLO</vt:lpstr>
      <vt:lpstr>PASOS</vt:lpstr>
      <vt:lpstr>2. Asignar un valor hipotético para el primer pagos y referenciar el pago de cada periodo al inmediato anterior.</vt:lpstr>
      <vt:lpstr>3. La columna del saldo insoluto tendrá la siguiente formula. </vt:lpstr>
      <vt:lpstr>4. La columna de intereses dependerán del saldo insoluto del periodo anterior y de la tasa. </vt:lpstr>
      <vt:lpstr>5. Columna de amortización al capital dependerá de la columna de pagos y de intereses.</vt:lpstr>
      <vt:lpstr>6.Usar buscar objetivo, definiendo las celdas correspondientes.</vt:lpstr>
      <vt:lpstr>Problema resuelto. </vt:lpstr>
      <vt:lpstr>EJERCICIO.</vt:lpstr>
      <vt:lpstr>RESPUESTAS.</vt:lpstr>
    </vt:vector>
  </TitlesOfParts>
  <Company>Lake Forest Academy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fox</dc:title>
  <dc:creator>Hector Murrieta</dc:creator>
  <cp:lastModifiedBy>Bernardo Mondragon Brozon</cp:lastModifiedBy>
  <cp:revision>16</cp:revision>
  <dcterms:created xsi:type="dcterms:W3CDTF">2010-09-25T00:43:09Z</dcterms:created>
  <dcterms:modified xsi:type="dcterms:W3CDTF">2018-05-25T03:06:26Z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0x0101007EB6E5F89FBC464799546B4F0B65D0AA</vt:lpwstr>
  </property>
</Properties>
</file>