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1"/>
  </p:notesMasterIdLst>
  <p:handoutMasterIdLst>
    <p:handoutMasterId r:id="rId12"/>
  </p:handoutMasterIdLst>
  <p:sldIdLst>
    <p:sldId id="257" r:id="rId5"/>
    <p:sldId id="3825" r:id="rId6"/>
    <p:sldId id="3836" r:id="rId7"/>
    <p:sldId id="3837" r:id="rId8"/>
    <p:sldId id="3826" r:id="rId9"/>
    <p:sldId id="3835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63" y="171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213D9C-8D0E-4B86-95DF-11F237183B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D4334B4-9E72-4596-8243-B6F3B06A71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0192F-34AC-4C5C-AB74-C0ABB2660169}" type="datetime1">
              <a:rPr lang="it-IT" smtClean="0"/>
              <a:t>17/01/2022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B70547-9610-4257-B83C-6909D20786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AA2CCD-9804-4624-9D33-5F27967141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7E4FE-609F-4C75-ACB9-B2BA66B143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15490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2DE84-441B-4671-B80F-95DFFF3B066F}" type="datetime1">
              <a:rPr lang="it-IT" smtClean="0"/>
              <a:pPr/>
              <a:t>17/01/2022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500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Qui facciamo un’introduzione:</a:t>
            </a:r>
          </a:p>
          <a:p>
            <a:r>
              <a:rPr lang="it-IT" dirty="0"/>
              <a:t>Plot confronto variabile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Qui facciamo un’introduzione:</a:t>
            </a:r>
          </a:p>
          <a:p>
            <a:r>
              <a:rPr lang="it-IT" dirty="0"/>
              <a:t>Plot confronto variabile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097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 3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egnaposto testo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2 immagini me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egnaposto immagine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2 immagini picc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itazione con immag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it-IT" noProof="0"/>
              <a:t>03/09/20XX</a:t>
            </a:r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it-IT" noProof="0"/>
              <a:t>Titolo presentazione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/>
              <a:pPr>
                <a:defRPr/>
              </a:pPr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mappa&#10;&#10;Descrizione generata automaticamente">
            <a:extLst>
              <a:ext uri="{FF2B5EF4-FFF2-40B4-BE49-F238E27FC236}">
                <a16:creationId xmlns:a16="http://schemas.microsoft.com/office/drawing/2014/main" id="{9B2F2E0E-7BF7-411F-9FAA-DD3A7BCF7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38" y="344073"/>
            <a:ext cx="10697811" cy="6604004"/>
          </a:xfrm>
          <a:prstGeom prst="rect">
            <a:avLst/>
          </a:prstGeom>
        </p:spPr>
      </p:pic>
      <p:sp>
        <p:nvSpPr>
          <p:cNvPr id="19" name="Rettangolo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420"/>
            <a:ext cx="12192000" cy="6898272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" name="Casella di testo 6"/>
          <p:cNvSpPr txBox="1"/>
          <p:nvPr/>
        </p:nvSpPr>
        <p:spPr>
          <a:xfrm>
            <a:off x="802885" y="3444079"/>
            <a:ext cx="1058623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4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ovid-19 case study for SMDS's project</a:t>
            </a:r>
            <a:endParaRPr lang="it-IT" sz="44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1" name="Casella di testo 20"/>
          <p:cNvSpPr txBox="1"/>
          <p:nvPr/>
        </p:nvSpPr>
        <p:spPr>
          <a:xfrm>
            <a:off x="4542851" y="4150067"/>
            <a:ext cx="310630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2000" dirty="0">
                <a:solidFill>
                  <a:schemeClr val="bg1"/>
                </a:solidFill>
              </a:rPr>
              <a:t>Presentazione di </a:t>
            </a:r>
            <a:r>
              <a:rPr lang="it-IT" sz="2000" dirty="0" err="1">
                <a:solidFill>
                  <a:schemeClr val="bg1"/>
                </a:solidFill>
              </a:rPr>
              <a:t>Power</a:t>
            </a:r>
            <a:r>
              <a:rPr lang="it-IT" sz="2000" dirty="0">
                <a:solidFill>
                  <a:schemeClr val="bg1"/>
                </a:solidFill>
              </a:rPr>
              <a:t> Point</a:t>
            </a:r>
          </a:p>
        </p:txBody>
      </p:sp>
      <p:sp>
        <p:nvSpPr>
          <p:cNvPr id="3" name="Titolo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787AAA4-58C1-40A4-99B4-355C4C2F8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95" y="283289"/>
            <a:ext cx="2992231" cy="1061759"/>
          </a:xfrm>
          <a:prstGeom prst="rect">
            <a:avLst/>
          </a:prstGeom>
        </p:spPr>
      </p:pic>
      <p:sp>
        <p:nvSpPr>
          <p:cNvPr id="14" name="Casella di testo 20">
            <a:extLst>
              <a:ext uri="{FF2B5EF4-FFF2-40B4-BE49-F238E27FC236}">
                <a16:creationId xmlns:a16="http://schemas.microsoft.com/office/drawing/2014/main" id="{9B17A0F5-67D3-4B51-BD98-833BE5E16BCC}"/>
              </a:ext>
            </a:extLst>
          </p:cNvPr>
          <p:cNvSpPr txBox="1"/>
          <p:nvPr/>
        </p:nvSpPr>
        <p:spPr>
          <a:xfrm>
            <a:off x="5149425" y="5247443"/>
            <a:ext cx="1893147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Erika Lena</a:t>
            </a:r>
          </a:p>
          <a:p>
            <a:pPr algn="ctr" rtl="0">
              <a:tabLst>
                <a:tab pos="347663" algn="l"/>
              </a:tabLst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Bernardo Manfriani</a:t>
            </a:r>
          </a:p>
          <a:p>
            <a:pPr algn="ctr" rtl="0">
              <a:tabLst>
                <a:tab pos="347663" algn="l"/>
              </a:tabLst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Francesco </a:t>
            </a:r>
            <a:r>
              <a:rPr lang="en-US" sz="16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Ortu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pPr algn="ctr" rtl="0">
              <a:tabLst>
                <a:tab pos="347663" algn="l"/>
              </a:tabLst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Alessandro Serra</a:t>
            </a:r>
            <a:endParaRPr lang="it-IT" sz="16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7FB5609A-B075-4EA0-BB14-22098599B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60" y="2309650"/>
            <a:ext cx="1141906" cy="114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algn="ctr" rtl="0">
              <a:tabLst>
                <a:tab pos="347663" algn="l"/>
              </a:tabLst>
            </a:pPr>
            <a:r>
              <a:rPr lang="it-IT" sz="6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</a:t>
            </a:r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ovid-19 case study for SMDS's project</a:t>
            </a:r>
            <a:endParaRPr lang="it-IT" sz="60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>
              <a:tabLst>
                <a:tab pos="347663" algn="l"/>
              </a:tabLst>
            </a:pP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Erika Lena</a:t>
            </a:r>
          </a:p>
          <a:p>
            <a:pPr rtl="0">
              <a:tabLst>
                <a:tab pos="347663" algn="l"/>
              </a:tabLst>
            </a:pP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Bernardo Manfriani</a:t>
            </a:r>
          </a:p>
          <a:p>
            <a:pPr rtl="0">
              <a:tabLst>
                <a:tab pos="347663" algn="l"/>
              </a:tabLst>
            </a:pP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Francesco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Ortu</a:t>
            </a:r>
            <a:endParaRPr lang="en-US" sz="18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pPr rtl="0">
              <a:tabLst>
                <a:tab pos="347663" algn="l"/>
              </a:tabLst>
            </a:pP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Alessandro Serra</a:t>
            </a:r>
            <a:endParaRPr lang="it-IT" sz="18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B561D99-233D-42AA-8DDE-20CD1DA2D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95" y="0"/>
            <a:ext cx="2324305" cy="82475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37AACE4-E624-4DB0-9CDC-49B14F960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108" y="824753"/>
            <a:ext cx="1666568" cy="1666568"/>
          </a:xfrm>
          <a:prstGeom prst="rect">
            <a:avLst/>
          </a:prstGeom>
        </p:spPr>
      </p:pic>
      <p:pic>
        <p:nvPicPr>
          <p:cNvPr id="20" name="Immagine 19" descr="Immagine che contiene esterni, montagna, scuro, natura&#10;&#10;Descrizione generata automaticamente">
            <a:extLst>
              <a:ext uri="{FF2B5EF4-FFF2-40B4-BE49-F238E27FC236}">
                <a16:creationId xmlns:a16="http://schemas.microsoft.com/office/drawing/2014/main" id="{B76EA121-B8DF-4F78-97A0-54F0FB218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402" y="1956584"/>
            <a:ext cx="2359847" cy="15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16E7D0C-D235-4C69-9CB9-9247F31A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918" y="292618"/>
            <a:ext cx="5120640" cy="1325880"/>
          </a:xfrm>
        </p:spPr>
        <p:txBody>
          <a:bodyPr/>
          <a:lstStyle/>
          <a:p>
            <a:r>
              <a:rPr lang="it-IT" dirty="0"/>
              <a:t>OUR GOAL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6B09D9-D7E9-401B-9A28-4943DB48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0E930A-6B5C-4A93-A0AC-10CDBD57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186DC8-650A-4B51-956E-2BEB84FB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3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7C402B00-78AC-4464-8566-369D218A6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25" y="1485100"/>
            <a:ext cx="1210167" cy="1210167"/>
          </a:xfrm>
          <a:prstGeom prst="rect">
            <a:avLst/>
          </a:prstGeom>
        </p:spPr>
      </p:pic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BFC22049-E48A-46B0-86D7-F47D35AC92FF}"/>
              </a:ext>
            </a:extLst>
          </p:cNvPr>
          <p:cNvSpPr/>
          <p:nvPr/>
        </p:nvSpPr>
        <p:spPr>
          <a:xfrm>
            <a:off x="1047247" y="2095315"/>
            <a:ext cx="1545050" cy="8086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REGION</a:t>
            </a: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127C68C2-5D6C-45F1-B155-3A10DD3CD1F7}"/>
              </a:ext>
            </a:extLst>
          </p:cNvPr>
          <p:cNvSpPr/>
          <p:nvPr/>
        </p:nvSpPr>
        <p:spPr>
          <a:xfrm>
            <a:off x="3985236" y="2095315"/>
            <a:ext cx="1545050" cy="8086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SICILY</a:t>
            </a:r>
          </a:p>
        </p:txBody>
      </p:sp>
      <p:pic>
        <p:nvPicPr>
          <p:cNvPr id="37" name="Immagine 36" descr="Immagine che contiene mappa&#10;&#10;Descrizione generata automaticamente">
            <a:extLst>
              <a:ext uri="{FF2B5EF4-FFF2-40B4-BE49-F238E27FC236}">
                <a16:creationId xmlns:a16="http://schemas.microsoft.com/office/drawing/2014/main" id="{8CE32DCE-5088-4E1C-874C-0B218597C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812" y="3108706"/>
            <a:ext cx="1186903" cy="732702"/>
          </a:xfrm>
          <a:prstGeom prst="rect">
            <a:avLst/>
          </a:prstGeom>
        </p:spPr>
      </p:pic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8C301BCA-1CB1-4634-A403-57148D5D4A95}"/>
              </a:ext>
            </a:extLst>
          </p:cNvPr>
          <p:cNvSpPr/>
          <p:nvPr/>
        </p:nvSpPr>
        <p:spPr>
          <a:xfrm>
            <a:off x="1047247" y="4244722"/>
            <a:ext cx="1545050" cy="8086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RESPONSE VARIBLE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62D0EABF-0FBF-4272-9EE4-8681EDE30F7B}"/>
              </a:ext>
            </a:extLst>
          </p:cNvPr>
          <p:cNvSpPr/>
          <p:nvPr/>
        </p:nvSpPr>
        <p:spPr>
          <a:xfrm>
            <a:off x="3989793" y="4244721"/>
            <a:ext cx="1545050" cy="8086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NEW POSITIVES</a:t>
            </a:r>
          </a:p>
        </p:txBody>
      </p:sp>
      <p:pic>
        <p:nvPicPr>
          <p:cNvPr id="48" name="Immagine 47">
            <a:extLst>
              <a:ext uri="{FF2B5EF4-FFF2-40B4-BE49-F238E27FC236}">
                <a16:creationId xmlns:a16="http://schemas.microsoft.com/office/drawing/2014/main" id="{3D214B9B-38E3-48CB-B48F-5696806A2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98" y="5231220"/>
            <a:ext cx="1000125" cy="675760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F34A7155-14BE-47C8-8E6F-3DAAB1163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582" y="3065937"/>
            <a:ext cx="604379" cy="604379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4435F8C1-8F29-4437-989B-1F002FC7B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7582" y="5231220"/>
            <a:ext cx="584714" cy="584714"/>
          </a:xfrm>
          <a:prstGeom prst="rect">
            <a:avLst/>
          </a:prstGeom>
        </p:spPr>
      </p:pic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57AB4B7-040A-4FB2-AAA0-FCB87EAE7867}"/>
              </a:ext>
            </a:extLst>
          </p:cNvPr>
          <p:cNvSpPr txBox="1"/>
          <p:nvPr/>
        </p:nvSpPr>
        <p:spPr>
          <a:xfrm>
            <a:off x="3060415" y="2067868"/>
            <a:ext cx="1210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latin typeface="Century Gothic" panose="020B0502020202020204" pitchFamily="34" charset="0"/>
              </a:rPr>
              <a:t>=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3AB3643-FE39-4AD0-B02C-2C6206D46C10}"/>
              </a:ext>
            </a:extLst>
          </p:cNvPr>
          <p:cNvSpPr txBox="1"/>
          <p:nvPr/>
        </p:nvSpPr>
        <p:spPr>
          <a:xfrm>
            <a:off x="3058671" y="4221768"/>
            <a:ext cx="1210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latin typeface="Century Gothic" panose="020B0502020202020204" pitchFamily="34" charset="0"/>
              </a:rPr>
              <a:t>=</a:t>
            </a:r>
            <a:endParaRPr lang="it-IT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2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16E7D0C-D235-4C69-9CB9-9247F31A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918" y="292618"/>
            <a:ext cx="5120640" cy="1325880"/>
          </a:xfrm>
        </p:spPr>
        <p:txBody>
          <a:bodyPr/>
          <a:lstStyle/>
          <a:p>
            <a:r>
              <a:rPr lang="it-IT" dirty="0">
                <a:solidFill>
                  <a:srgbClr val="FFC000"/>
                </a:solidFill>
              </a:rPr>
              <a:t>OUR GOAL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6B09D9-D7E9-401B-9A28-4943DB48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0E930A-6B5C-4A93-A0AC-10CDBD57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186DC8-650A-4B51-956E-2BEB84FB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4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7C402B00-78AC-4464-8566-369D218A6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518" y="1602419"/>
            <a:ext cx="1022126" cy="1022126"/>
          </a:xfrm>
          <a:prstGeom prst="rect">
            <a:avLst/>
          </a:prstGeom>
        </p:spPr>
      </p:pic>
      <p:pic>
        <p:nvPicPr>
          <p:cNvPr id="17" name="Immagine 16" descr="Immagine che contiene mappa&#10;&#10;Descrizione generata automaticamente">
            <a:extLst>
              <a:ext uri="{FF2B5EF4-FFF2-40B4-BE49-F238E27FC236}">
                <a16:creationId xmlns:a16="http://schemas.microsoft.com/office/drawing/2014/main" id="{B489560F-817B-4373-B296-9B9CF2DD1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79" y="3210875"/>
            <a:ext cx="4243678" cy="2619718"/>
          </a:xfrm>
          <a:prstGeom prst="rect">
            <a:avLst/>
          </a:prstGeom>
        </p:spPr>
      </p:pic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42DE06B-0D52-47C7-BA9C-484E6CC4F09E}"/>
              </a:ext>
            </a:extLst>
          </p:cNvPr>
          <p:cNvSpPr/>
          <p:nvPr/>
        </p:nvSpPr>
        <p:spPr>
          <a:xfrm>
            <a:off x="6059483" y="3729441"/>
            <a:ext cx="5395098" cy="158258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/>
              <a:t>NEW POSITIVES</a:t>
            </a:r>
          </a:p>
        </p:txBody>
      </p:sp>
    </p:spTree>
    <p:extLst>
      <p:ext uri="{BB962C8B-B14F-4D97-AF65-F5344CB8AC3E}">
        <p14:creationId xmlns:p14="http://schemas.microsoft.com/office/powerpoint/2010/main" val="152593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Covid-19 situation:</a:t>
            </a:r>
          </a:p>
          <a:p>
            <a:pPr marL="685800" lvl="1" indent="-457200"/>
            <a:r>
              <a:rPr lang="it-IT" dirty="0" err="1">
                <a:latin typeface="Century Gothic" panose="020B0502020202020204" pitchFamily="34" charset="0"/>
              </a:rPr>
              <a:t>Introduction</a:t>
            </a:r>
            <a:r>
              <a:rPr lang="it-IT" dirty="0">
                <a:latin typeface="Century Gothic" panose="020B0502020202020204" pitchFamily="34" charset="0"/>
              </a:rPr>
              <a:t> of new 	color zone</a:t>
            </a:r>
          </a:p>
          <a:p>
            <a:pPr marL="685800" lvl="1" indent="-457200"/>
            <a:r>
              <a:rPr lang="it-IT" dirty="0" err="1">
                <a:latin typeface="Century Gothic" panose="020B0502020202020204" pitchFamily="34" charset="0"/>
              </a:rPr>
              <a:t>Starting</a:t>
            </a:r>
            <a:r>
              <a:rPr lang="it-IT" dirty="0">
                <a:latin typeface="Century Gothic" panose="020B0502020202020204" pitchFamily="34" charset="0"/>
              </a:rPr>
              <a:t> of second </a:t>
            </a:r>
            <a:r>
              <a:rPr lang="it-IT" dirty="0" err="1">
                <a:latin typeface="Century Gothic" panose="020B0502020202020204" pitchFamily="34" charset="0"/>
              </a:rPr>
              <a:t>wave</a:t>
            </a:r>
            <a:r>
              <a:rPr lang="it-IT" dirty="0">
                <a:latin typeface="Century Gothic" panose="020B0502020202020204" pitchFamily="34" charset="0"/>
              </a:rPr>
              <a:t> 	of new </a:t>
            </a:r>
            <a:r>
              <a:rPr lang="it-IT" dirty="0" err="1">
                <a:latin typeface="Century Gothic" panose="020B0502020202020204" pitchFamily="34" charset="0"/>
              </a:rPr>
              <a:t>positve</a:t>
            </a:r>
            <a:endParaRPr lang="it-IT" dirty="0">
              <a:latin typeface="Century Gothic" panose="020B0502020202020204" pitchFamily="34" charset="0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dirty="0" err="1">
                <a:latin typeface="Century Gothic" panose="020B0502020202020204" pitchFamily="34" charset="0"/>
              </a:rPr>
              <a:t>Finding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correlations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among</a:t>
            </a:r>
            <a:r>
              <a:rPr lang="it-IT" dirty="0">
                <a:latin typeface="Century Gothic" panose="020B0502020202020204" pitchFamily="34" charset="0"/>
              </a:rPr>
              <a:t> features of dataset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B5C80D7-D68F-4797-93CC-C9FAA0800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95" y="0"/>
            <a:ext cx="2324305" cy="82475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D0EECF1-E1AB-4C2E-AE1E-F45B46F10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759" y="1314608"/>
            <a:ext cx="815053" cy="815053"/>
          </a:xfrm>
          <a:prstGeom prst="rect">
            <a:avLst/>
          </a:prstGeom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C6145E3B-6052-4110-9C8E-356250437253}"/>
              </a:ext>
            </a:extLst>
          </p:cNvPr>
          <p:cNvSpPr txBox="1">
            <a:spLocks/>
          </p:cNvSpPr>
          <p:nvPr/>
        </p:nvSpPr>
        <p:spPr>
          <a:xfrm>
            <a:off x="703006" y="2489331"/>
            <a:ext cx="4163961" cy="1358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FFFFFF"/>
                </a:solidFill>
              </a:rPr>
              <a:t>Point 1</a:t>
            </a:r>
            <a:br>
              <a:rPr lang="it-IT" dirty="0">
                <a:solidFill>
                  <a:srgbClr val="FFFFFF"/>
                </a:solidFill>
              </a:rPr>
            </a:br>
            <a:r>
              <a:rPr lang="it-IT" sz="2700" dirty="0">
                <a:solidFill>
                  <a:srgbClr val="FFFFFF"/>
                </a:solidFill>
              </a:rPr>
              <a:t>1.10.20 to 31.01.21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06" y="2489331"/>
            <a:ext cx="4163961" cy="1358228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Point 2</a:t>
            </a:r>
            <a:br>
              <a:rPr lang="it-IT" dirty="0">
                <a:solidFill>
                  <a:srgbClr val="FFFFFF"/>
                </a:solidFill>
              </a:rPr>
            </a:br>
            <a:r>
              <a:rPr lang="it-IT" sz="2700" dirty="0">
                <a:solidFill>
                  <a:srgbClr val="FFFFFF"/>
                </a:solidFill>
              </a:rPr>
              <a:t>Quality of data and model </a:t>
            </a:r>
            <a:r>
              <a:rPr lang="it-IT" sz="2700" dirty="0" err="1">
                <a:solidFill>
                  <a:srgbClr val="FFFFFF"/>
                </a:solidFill>
              </a:rPr>
              <a:t>that</a:t>
            </a:r>
            <a:r>
              <a:rPr lang="it-IT" sz="2700" dirty="0">
                <a:solidFill>
                  <a:srgbClr val="FFFFFF"/>
                </a:solidFill>
              </a:rPr>
              <a:t> can be </a:t>
            </a:r>
            <a:r>
              <a:rPr lang="it-IT" sz="2700" dirty="0" err="1">
                <a:solidFill>
                  <a:srgbClr val="FFFFFF"/>
                </a:solidFill>
              </a:rPr>
              <a:t>used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it-IT" dirty="0"/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B5C80D7-D68F-4797-93CC-C9FAA0800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95" y="0"/>
            <a:ext cx="2324305" cy="82475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0F88F31-2EE0-45D3-B652-98D27F128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759" y="1314608"/>
            <a:ext cx="815053" cy="815053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BA76DBA-8495-4611-9BC8-28E7CE578797}"/>
              </a:ext>
            </a:extLst>
          </p:cNvPr>
          <p:cNvSpPr txBox="1">
            <a:spLocks/>
          </p:cNvSpPr>
          <p:nvPr/>
        </p:nvSpPr>
        <p:spPr>
          <a:xfrm>
            <a:off x="5940552" y="1679448"/>
            <a:ext cx="5111496" cy="3931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it-IT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20201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69_TF78504181_Win32" id="{1D0EB490-585F-4355-8880-83755D965C27}" vid="{F41F876E-969E-495B-9F1D-A06C6631C3A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25FE5528440446A53467A8B22399F2" ma:contentTypeVersion="3" ma:contentTypeDescription="Creare un nuovo documento." ma:contentTypeScope="" ma:versionID="05b3b18f120cff1b94b750a240c208eb">
  <xsd:schema xmlns:xsd="http://www.w3.org/2001/XMLSchema" xmlns:xs="http://www.w3.org/2001/XMLSchema" xmlns:p="http://schemas.microsoft.com/office/2006/metadata/properties" xmlns:ns3="1b571c93-a2fb-4f8c-ab2b-df244010eaf4" targetNamespace="http://schemas.microsoft.com/office/2006/metadata/properties" ma:root="true" ma:fieldsID="ac4611ac32a4fff2ae1674d48b8eb07c" ns3:_="">
    <xsd:import namespace="1b571c93-a2fb-4f8c-ab2b-df244010eaf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571c93-a2fb-4f8c-ab2b-df244010eaf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4264EC-445D-4469-BF98-050C8B613E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571c93-a2fb-4f8c-ab2b-df244010ea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1b571c93-a2fb-4f8c-ab2b-df244010eaf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motivo Forme</Template>
  <TotalTime>111</TotalTime>
  <Words>125</Words>
  <Application>Microsoft Office PowerPoint</Application>
  <PresentationFormat>Widescreen</PresentationFormat>
  <Paragraphs>47</Paragraphs>
  <Slides>6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Calibri</vt:lpstr>
      <vt:lpstr>Century Gothic</vt:lpstr>
      <vt:lpstr>Tw Cen MT</vt:lpstr>
      <vt:lpstr>ShapesVTI</vt:lpstr>
      <vt:lpstr>Diapositiva 1</vt:lpstr>
      <vt:lpstr>Covid-19 case study for SMDS's project</vt:lpstr>
      <vt:lpstr>OUR GOAL</vt:lpstr>
      <vt:lpstr>OUR GOAL</vt:lpstr>
      <vt:lpstr>Presentazione standard di PowerPoint</vt:lpstr>
      <vt:lpstr>Point 2 Quality of data and model that can be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case study for SMDS's project</dc:title>
  <dc:creator>MANFRIANI BERNARDO [SM3500509]</dc:creator>
  <cp:lastModifiedBy>MANFRIANI BERNARDO [SM3500509]</cp:lastModifiedBy>
  <cp:revision>8</cp:revision>
  <dcterms:created xsi:type="dcterms:W3CDTF">2022-01-17T16:53:23Z</dcterms:created>
  <dcterms:modified xsi:type="dcterms:W3CDTF">2022-01-17T18:47:11Z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0x010100AD25FE5528440446A53467A8B22399F2</vt:lpwstr>
  </property>
</Properties>
</file>