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4" r:id="rId8"/>
    <p:sldId id="261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7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9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1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44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3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dedo do pé, pessoa, descalço, Membro&#10;&#10;Descrição gerada automaticamente">
            <a:extLst>
              <a:ext uri="{FF2B5EF4-FFF2-40B4-BE49-F238E27FC236}">
                <a16:creationId xmlns:a16="http://schemas.microsoft.com/office/drawing/2014/main" id="{C7313DE3-4EAD-7A74-2769-BCF8BC0CA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0" b="8969"/>
          <a:stretch/>
        </p:blipFill>
        <p:spPr>
          <a:xfrm>
            <a:off x="8313" y="1"/>
            <a:ext cx="12191980" cy="685799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BF206E-F58E-6F03-B3BF-3D3341C7B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47" y="272780"/>
            <a:ext cx="4953000" cy="224789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000" dirty="0">
                <a:solidFill>
                  <a:srgbClr val="FFFFFF"/>
                </a:solidFill>
              </a:rPr>
              <a:t>App para monitorização do pé diabético com imagem termográfica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D21C75-62B8-5A63-67F9-2672E2ABE7EA}"/>
              </a:ext>
            </a:extLst>
          </p:cNvPr>
          <p:cNvSpPr txBox="1"/>
          <p:nvPr/>
        </p:nvSpPr>
        <p:spPr>
          <a:xfrm>
            <a:off x="488394" y="2793458"/>
            <a:ext cx="2909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Alunos :</a:t>
            </a:r>
            <a:br>
              <a:rPr lang="pt-PT" dirty="0"/>
            </a:br>
            <a:br>
              <a:rPr lang="pt-PT" dirty="0"/>
            </a:br>
            <a:r>
              <a:rPr lang="pt-PT" dirty="0"/>
              <a:t>Bernardo Meneses al74116</a:t>
            </a:r>
          </a:p>
          <a:p>
            <a:r>
              <a:rPr lang="pt-PT" dirty="0"/>
              <a:t>Rui Barbosa al73144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1D0E92-9CE0-77D8-3DF3-ADA7B79C6745}"/>
              </a:ext>
            </a:extLst>
          </p:cNvPr>
          <p:cNvSpPr txBox="1"/>
          <p:nvPr/>
        </p:nvSpPr>
        <p:spPr>
          <a:xfrm>
            <a:off x="488394" y="4337322"/>
            <a:ext cx="262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PT" dirty="0"/>
              <a:t>Equipa de Orientação: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Prof. Vítor Filipe</a:t>
            </a:r>
            <a:br>
              <a:rPr lang="pt-PT" dirty="0"/>
            </a:br>
            <a:r>
              <a:rPr lang="pt-PT" dirty="0"/>
              <a:t>Prof. Ana Paula Teixeira</a:t>
            </a:r>
          </a:p>
        </p:txBody>
      </p:sp>
      <p:pic>
        <p:nvPicPr>
          <p:cNvPr id="9" name="Imagem 8" descr="Uma imagem com logótipo, Gráficos, Tipo de letra, símbolo&#10;&#10;Descrição gerada automaticamente">
            <a:extLst>
              <a:ext uri="{FF2B5EF4-FFF2-40B4-BE49-F238E27FC236}">
                <a16:creationId xmlns:a16="http://schemas.microsoft.com/office/drawing/2014/main" id="{77BE4888-D601-F7ED-BC18-A4FB83071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24" y="3659540"/>
            <a:ext cx="2185982" cy="1873698"/>
          </a:xfrm>
          <a:prstGeom prst="rect">
            <a:avLst/>
          </a:prstGeom>
        </p:spPr>
      </p:pic>
      <p:pic>
        <p:nvPicPr>
          <p:cNvPr id="13" name="Imagem 12" descr="Uma imagem com símbolo, Tipo de letra, Gráficos, logótipo&#10;&#10;Descrição gerada automaticamente">
            <a:extLst>
              <a:ext uri="{FF2B5EF4-FFF2-40B4-BE49-F238E27FC236}">
                <a16:creationId xmlns:a16="http://schemas.microsoft.com/office/drawing/2014/main" id="{6F752954-AE8F-0B73-6ECB-C40A44391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57" y="5814565"/>
            <a:ext cx="198147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BD5D8D-131E-46C9-8ED3-18B79942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C5497D-899D-EEF7-B145-DF7E535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133" y="4528859"/>
            <a:ext cx="5798042" cy="1381882"/>
          </a:xfrm>
        </p:spPr>
        <p:txBody>
          <a:bodyPr anchor="b">
            <a:normAutofit/>
          </a:bodyPr>
          <a:lstStyle/>
          <a:p>
            <a:pPr algn="r"/>
            <a:r>
              <a:rPr lang="pt-PT" sz="3600" dirty="0"/>
              <a:t>Funcionalidades da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4EA607-DF76-3C2E-F86D-9D98FD08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842" y="1885505"/>
            <a:ext cx="3886199" cy="3801291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sz="1700" dirty="0"/>
              <a:t>Cálculo dos seguintes parâmetros da imagem:</a:t>
            </a:r>
          </a:p>
          <a:p>
            <a:pPr algn="just">
              <a:lnSpc>
                <a:spcPct val="110000"/>
              </a:lnSpc>
            </a:pPr>
            <a:r>
              <a:rPr lang="pt-PT" sz="1700" dirty="0"/>
              <a:t>Temperatura máxima</a:t>
            </a:r>
          </a:p>
          <a:p>
            <a:pPr algn="just">
              <a:lnSpc>
                <a:spcPct val="110000"/>
              </a:lnSpc>
            </a:pPr>
            <a:r>
              <a:rPr lang="pt-PT" sz="1700" dirty="0"/>
              <a:t>Temperatura mínima</a:t>
            </a:r>
          </a:p>
          <a:p>
            <a:pPr algn="just">
              <a:lnSpc>
                <a:spcPct val="110000"/>
              </a:lnSpc>
            </a:pPr>
            <a:r>
              <a:rPr lang="pt-PT" sz="1700" dirty="0"/>
              <a:t>Temperatura média</a:t>
            </a:r>
          </a:p>
          <a:p>
            <a:pPr algn="just">
              <a:lnSpc>
                <a:spcPct val="110000"/>
              </a:lnSpc>
            </a:pPr>
            <a:r>
              <a:rPr lang="pt-PT" sz="1700" dirty="0"/>
              <a:t>TCI ( Temperature Change Index)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5F3BC6-86ED-4240-B276-52670272C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7" r="303" b="5385"/>
          <a:stretch/>
        </p:blipFill>
        <p:spPr>
          <a:xfrm>
            <a:off x="10372436" y="1262777"/>
            <a:ext cx="1472739" cy="32727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8D91F6A-7A2D-A946-FF04-D3B636307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4575" r="-966" b="5718"/>
          <a:stretch/>
        </p:blipFill>
        <p:spPr>
          <a:xfrm>
            <a:off x="8382378" y="1269450"/>
            <a:ext cx="1650805" cy="32594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78F504-9E26-4692-A3E2-5363222B8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497861B2-0B90-A1E9-AD65-4E0206F63E59}"/>
              </a:ext>
            </a:extLst>
          </p:cNvPr>
          <p:cNvSpPr txBox="1">
            <a:spLocks/>
          </p:cNvSpPr>
          <p:nvPr/>
        </p:nvSpPr>
        <p:spPr>
          <a:xfrm>
            <a:off x="175259" y="215712"/>
            <a:ext cx="7489075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dirty="0"/>
              <a:t>Análise da Imagem Termográfica</a:t>
            </a:r>
          </a:p>
        </p:txBody>
      </p:sp>
    </p:spTree>
    <p:extLst>
      <p:ext uri="{BB962C8B-B14F-4D97-AF65-F5344CB8AC3E}">
        <p14:creationId xmlns:p14="http://schemas.microsoft.com/office/powerpoint/2010/main" val="12932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ADF6B-318F-0756-E80A-C29DC60E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28319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40E83C-03FB-E1A3-EBEC-A68E4A3FD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184" y="1702852"/>
            <a:ext cx="9351628" cy="1963138"/>
          </a:xfrm>
        </p:spPr>
        <p:txBody>
          <a:bodyPr>
            <a:noAutofit/>
          </a:bodyPr>
          <a:lstStyle/>
          <a:p>
            <a:pPr algn="just"/>
            <a:r>
              <a:rPr lang="pt-PT" sz="1800" dirty="0"/>
              <a:t>Em suma, após a finalização do presente trabalho (DiabFoot) concluímos que a respetiva app poderá ser usada para o registo da evolução da doença</a:t>
            </a:r>
          </a:p>
          <a:p>
            <a:pPr algn="just"/>
            <a:r>
              <a:rPr lang="pt-PT" sz="1800" dirty="0"/>
              <a:t>O objetivo principal do projeto foi alcançado, embora existam vários aspetos da </a:t>
            </a:r>
            <a:r>
              <a:rPr lang="pt-PT" sz="1800" dirty="0" err="1"/>
              <a:t>app</a:t>
            </a:r>
            <a:r>
              <a:rPr lang="pt-PT" sz="1800" dirty="0"/>
              <a:t> a aperfeiçoar.</a:t>
            </a:r>
          </a:p>
          <a:p>
            <a:endParaRPr lang="pt-PT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D5B530-0BB1-F61F-8A2A-97DD0316892A}"/>
              </a:ext>
            </a:extLst>
          </p:cNvPr>
          <p:cNvSpPr txBox="1"/>
          <p:nvPr/>
        </p:nvSpPr>
        <p:spPr>
          <a:xfrm>
            <a:off x="0" y="4496499"/>
            <a:ext cx="456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Agradecimentos: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1F3D40-8717-1178-04DF-623820727CEA}"/>
              </a:ext>
            </a:extLst>
          </p:cNvPr>
          <p:cNvSpPr txBox="1"/>
          <p:nvPr/>
        </p:nvSpPr>
        <p:spPr>
          <a:xfrm>
            <a:off x="1420184" y="5029150"/>
            <a:ext cx="530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Agradeçemos á equipa de orientação por todo apoio prestado no desenvolvimento deste projeto</a:t>
            </a:r>
          </a:p>
        </p:txBody>
      </p:sp>
    </p:spTree>
    <p:extLst>
      <p:ext uri="{BB962C8B-B14F-4D97-AF65-F5344CB8AC3E}">
        <p14:creationId xmlns:p14="http://schemas.microsoft.com/office/powerpoint/2010/main" val="388471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dedo do pé, pessoa, descalço, Membro&#10;&#10;Descrição gerada automaticamente">
            <a:extLst>
              <a:ext uri="{FF2B5EF4-FFF2-40B4-BE49-F238E27FC236}">
                <a16:creationId xmlns:a16="http://schemas.microsoft.com/office/drawing/2014/main" id="{4DA4529A-E6DD-DCB6-D234-E8172543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" b="-2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AB710E-E8B7-F795-7BB3-44B00CB1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85" y="206187"/>
            <a:ext cx="5920740" cy="1360898"/>
          </a:xfrm>
        </p:spPr>
        <p:txBody>
          <a:bodyPr>
            <a:normAutofit/>
          </a:bodyPr>
          <a:lstStyle/>
          <a:p>
            <a:r>
              <a:rPr lang="pt-PT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D41C24-8FE0-96D9-7B77-16A8ABBA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64" y="1773262"/>
            <a:ext cx="6364740" cy="3840171"/>
          </a:xfrm>
        </p:spPr>
        <p:txBody>
          <a:bodyPr>
            <a:normAutofit/>
          </a:bodyPr>
          <a:lstStyle/>
          <a:p>
            <a:r>
              <a:rPr lang="en-US" sz="1600" dirty="0"/>
              <a:t>Introdução                                               2</a:t>
            </a:r>
          </a:p>
          <a:p>
            <a:r>
              <a:rPr lang="en-US" sz="1600" dirty="0"/>
              <a:t>De que se trata o pé diabético             4</a:t>
            </a:r>
          </a:p>
          <a:p>
            <a:r>
              <a:rPr lang="en-US" sz="1600" dirty="0"/>
              <a:t>Porquê a realização deste projeto ?    5</a:t>
            </a:r>
          </a:p>
          <a:p>
            <a:r>
              <a:rPr lang="en-US" sz="1600" dirty="0"/>
              <a:t>Como procedemos?                               6</a:t>
            </a:r>
          </a:p>
          <a:p>
            <a:r>
              <a:rPr lang="en-US" sz="1600" dirty="0"/>
              <a:t>Desenvolvimento da app                      7</a:t>
            </a:r>
          </a:p>
          <a:p>
            <a:r>
              <a:rPr lang="en-US" sz="1600" dirty="0"/>
              <a:t>Mockups da aplicação                           8</a:t>
            </a:r>
          </a:p>
          <a:p>
            <a:r>
              <a:rPr lang="en-US" sz="1600" dirty="0"/>
              <a:t>Funcionalidades da app                        9</a:t>
            </a:r>
          </a:p>
          <a:p>
            <a:r>
              <a:rPr lang="en-US" sz="1600" dirty="0"/>
              <a:t>Conclusão e Agradecimentos             10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781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Marcador de Posição de Conteúdo 4" descr="Uma imagem com dedo do pé, pessoa, descalço, Membro&#10;&#10;Descrição gerada automaticamente">
            <a:extLst>
              <a:ext uri="{FF2B5EF4-FFF2-40B4-BE49-F238E27FC236}">
                <a16:creationId xmlns:a16="http://schemas.microsoft.com/office/drawing/2014/main" id="{6DC37995-E414-2A00-06CD-6BFB33054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2" b="-2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7A79E0-123E-8273-6903-E5E639F6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De que se trata o pé diabético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282698-F5C8-06B4-FC14-53FA9167A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024" y="2797885"/>
            <a:ext cx="4713092" cy="3111078"/>
          </a:xfrm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1700" b="0" i="0" dirty="0">
                <a:effectLst/>
                <a:latin typeface="Söhne"/>
              </a:rPr>
              <a:t>O pé diabético é causado por problemas de circulação sanguínea e disfunção das estruturas nervosas.</a:t>
            </a:r>
          </a:p>
          <a:p>
            <a:pPr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1700" b="0" i="0" dirty="0">
                <a:effectLst/>
                <a:latin typeface="Söhne"/>
              </a:rPr>
              <a:t>A ulceração do pé ocorre devido à redução da sensibilidade à dor e ao meio ambiente.</a:t>
            </a:r>
          </a:p>
          <a:p>
            <a:pPr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1700" b="0" i="0" dirty="0">
                <a:effectLst/>
                <a:latin typeface="Söhne"/>
              </a:rPr>
              <a:t>A falta de detecção pode levar ao agravamento da ulceração.</a:t>
            </a:r>
          </a:p>
          <a:p>
            <a:pPr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1700" b="0" i="0" dirty="0">
                <a:effectLst/>
                <a:latin typeface="Söhne"/>
              </a:rPr>
              <a:t>Em casos extremos, pode ser necessária a amputação como último recurso.</a:t>
            </a:r>
          </a:p>
          <a:p>
            <a:pPr algn="r">
              <a:lnSpc>
                <a:spcPct val="110000"/>
              </a:lnSpc>
            </a:pPr>
            <a:endParaRPr lang="en-US" sz="17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dedo do pé, pessoa, descalço, Membro&#10;&#10;Descrição gerada automaticamente">
            <a:extLst>
              <a:ext uri="{FF2B5EF4-FFF2-40B4-BE49-F238E27FC236}">
                <a16:creationId xmlns:a16="http://schemas.microsoft.com/office/drawing/2014/main" id="{89A5EA8E-E370-37F4-7E2F-A7BBD7327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" b="-2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7C9980-3F66-6628-D4D2-682F5F63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61" y="513323"/>
            <a:ext cx="5920740" cy="1360898"/>
          </a:xfrm>
        </p:spPr>
        <p:txBody>
          <a:bodyPr>
            <a:normAutofit/>
          </a:bodyPr>
          <a:lstStyle/>
          <a:p>
            <a:r>
              <a:rPr lang="pt-PT" dirty="0"/>
              <a:t>Objetivo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C73B03-866B-C2A6-391D-F069C201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8277"/>
            <a:ext cx="6751061" cy="384017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Desenvolvimento de uma app para monitorização do pé diabético através da análise de imagens termográficas.</a:t>
            </a:r>
          </a:p>
        </p:txBody>
      </p:sp>
    </p:spTree>
    <p:extLst>
      <p:ext uri="{BB962C8B-B14F-4D97-AF65-F5344CB8AC3E}">
        <p14:creationId xmlns:p14="http://schemas.microsoft.com/office/powerpoint/2010/main" val="318345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73340D-8A16-5948-9E3D-94BF1608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85329"/>
            <a:ext cx="5920740" cy="1360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100" dirty="0"/>
              <a:t>Porquê a monotorização através de imagens termográficas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2A60EF-5708-2D15-F800-B6EF4A57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32" y="1646227"/>
            <a:ext cx="376946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1700" b="0" i="0" dirty="0">
                <a:effectLst/>
                <a:latin typeface="Söhne"/>
              </a:rPr>
              <a:t>Detecção precoce através de imagens termográficas do pé.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1700" b="0" i="0" dirty="0">
                <a:effectLst/>
                <a:latin typeface="Söhne"/>
              </a:rPr>
              <a:t>Acompanhamento da evolução das imagens termográficas ao longo do tempo.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1700" b="0" i="0" dirty="0">
                <a:effectLst/>
                <a:latin typeface="Söhne"/>
              </a:rPr>
              <a:t>Estimativa da probabilidade de ulceração.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1700" b="0" i="0" dirty="0">
                <a:effectLst/>
                <a:latin typeface="Söhne"/>
              </a:rPr>
              <a:t>Prevenção de complicações graves.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1700" b="0" i="0" dirty="0">
                <a:effectLst/>
                <a:latin typeface="Söhne"/>
              </a:rPr>
              <a:t>Benefícios da detecção precoce da ulceração do pé diabético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5" name="Marcador de Posição de Conteúdo 4" descr="Uma imagem com dedo do pé, pessoa, descalço, Membro&#10;&#10;Descrição gerada automaticamente">
            <a:extLst>
              <a:ext uri="{FF2B5EF4-FFF2-40B4-BE49-F238E27FC236}">
                <a16:creationId xmlns:a16="http://schemas.microsoft.com/office/drawing/2014/main" id="{91A50EF3-E5FB-2846-B26C-90807F420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22" b="-2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183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dedo do pé, pessoa, descalço, Membro&#10;&#10;Descrição gerada automaticamente">
            <a:extLst>
              <a:ext uri="{FF2B5EF4-FFF2-40B4-BE49-F238E27FC236}">
                <a16:creationId xmlns:a16="http://schemas.microsoft.com/office/drawing/2014/main" id="{6766687A-3FE1-D911-603E-8C41CC84B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" b="-2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7F3318-82A7-05B5-6E1B-306CF651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85" y="285331"/>
            <a:ext cx="5920740" cy="1360898"/>
          </a:xfrm>
        </p:spPr>
        <p:txBody>
          <a:bodyPr>
            <a:normAutofit/>
          </a:bodyPr>
          <a:lstStyle/>
          <a:p>
            <a:r>
              <a:rPr lang="pt-PT" sz="3600" dirty="0"/>
              <a:t>Desenvolvimento da app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5782E3-4017-870F-0DC1-4139081A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85" y="1718637"/>
            <a:ext cx="4405416" cy="384017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Nesta app começamos por definir as funcionalidades que ela teria, sendo uma delas, e mais importante, algoritmos de visão por computador e machine para análise de imagens termográficas.</a:t>
            </a:r>
          </a:p>
        </p:txBody>
      </p:sp>
    </p:spTree>
    <p:extLst>
      <p:ext uri="{BB962C8B-B14F-4D97-AF65-F5344CB8AC3E}">
        <p14:creationId xmlns:p14="http://schemas.microsoft.com/office/powerpoint/2010/main" val="409907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79921C0A-2C6B-2E68-DCCA-271F1FA5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49" y="140001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pt-PT" sz="3600" dirty="0" err="1"/>
              <a:t>Mockups</a:t>
            </a:r>
            <a:r>
              <a:rPr lang="pt-PT" sz="3600" dirty="0"/>
              <a:t> da aplicação</a:t>
            </a:r>
          </a:p>
        </p:txBody>
      </p:sp>
      <p:pic>
        <p:nvPicPr>
          <p:cNvPr id="37" name="Marcador de Posição de Conteúdo 36">
            <a:extLst>
              <a:ext uri="{FF2B5EF4-FFF2-40B4-BE49-F238E27FC236}">
                <a16:creationId xmlns:a16="http://schemas.microsoft.com/office/drawing/2014/main" id="{2CF4A302-CAE1-72DB-D5E5-D8ACD3BA26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35" r="-961" b="5352"/>
          <a:stretch/>
        </p:blipFill>
        <p:spPr>
          <a:xfrm>
            <a:off x="304432" y="1819438"/>
            <a:ext cx="1939635" cy="3888509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D5FE7DE2-8565-32C3-C183-67E989C08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1" r="-3771" b="14034"/>
          <a:stretch/>
        </p:blipFill>
        <p:spPr>
          <a:xfrm>
            <a:off x="2515748" y="1819437"/>
            <a:ext cx="2211305" cy="388851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973E6938-76D3-504F-9118-562B16606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1" r="1768" b="14213"/>
          <a:stretch/>
        </p:blipFill>
        <p:spPr>
          <a:xfrm>
            <a:off x="4916926" y="1819437"/>
            <a:ext cx="2085846" cy="388851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44038AF-D697-E709-3A97-5E589A1895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08" r="227" b="4807"/>
          <a:stretch/>
        </p:blipFill>
        <p:spPr>
          <a:xfrm>
            <a:off x="7409363" y="1819437"/>
            <a:ext cx="1939636" cy="388851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0EDC9123-6B4B-F644-6679-5EB6A6101C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42" r="352" b="5307"/>
          <a:stretch/>
        </p:blipFill>
        <p:spPr>
          <a:xfrm>
            <a:off x="9755590" y="1810927"/>
            <a:ext cx="1827071" cy="39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dedo do pé, pessoa, descalço, Membro&#10;&#10;Descrição gerada automaticamente">
            <a:extLst>
              <a:ext uri="{FF2B5EF4-FFF2-40B4-BE49-F238E27FC236}">
                <a16:creationId xmlns:a16="http://schemas.microsoft.com/office/drawing/2014/main" id="{ADD1B82D-C7D9-360A-6ABB-0595EBD9D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" b="-2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7861B2-0B90-A1E9-AD65-4E0206F6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15712"/>
            <a:ext cx="5920740" cy="1360898"/>
          </a:xfrm>
        </p:spPr>
        <p:txBody>
          <a:bodyPr>
            <a:normAutofit/>
          </a:bodyPr>
          <a:lstStyle/>
          <a:p>
            <a:r>
              <a:rPr lang="pt-PT" sz="3600" dirty="0"/>
              <a:t>Ferramentas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31846-2A2A-EA75-44F9-1803C2DB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7" y="1389054"/>
            <a:ext cx="4118906" cy="384017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Para a realização deste projeto usamos a linguagem Flutter no Android Studio, que disponibiza inúmeros recursos para realização de aplicações concebidas para Smartphone</a:t>
            </a:r>
          </a:p>
        </p:txBody>
      </p:sp>
    </p:spTree>
    <p:extLst>
      <p:ext uri="{BB962C8B-B14F-4D97-AF65-F5344CB8AC3E}">
        <p14:creationId xmlns:p14="http://schemas.microsoft.com/office/powerpoint/2010/main" val="162517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A13A9-50DF-1391-8FA3-4880DB35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6" y="558899"/>
            <a:ext cx="11187545" cy="1360898"/>
          </a:xfrm>
        </p:spPr>
        <p:txBody>
          <a:bodyPr/>
          <a:lstStyle/>
          <a:p>
            <a:r>
              <a:rPr lang="pt-PT" dirty="0"/>
              <a:t>Algumas imagens termográficas usadas em testes</a:t>
            </a:r>
          </a:p>
        </p:txBody>
      </p:sp>
      <p:pic>
        <p:nvPicPr>
          <p:cNvPr id="9" name="Marcador de Posição de Conteúdo 8" descr="Uma imagem com fruta, maçã, coração&#10;&#10;Descrição gerada automaticamente">
            <a:extLst>
              <a:ext uri="{FF2B5EF4-FFF2-40B4-BE49-F238E27FC236}">
                <a16:creationId xmlns:a16="http://schemas.microsoft.com/office/drawing/2014/main" id="{480A8169-C57C-9395-2825-801FD1CD1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17" y="2206135"/>
            <a:ext cx="1205436" cy="3129904"/>
          </a:xfrm>
        </p:spPr>
      </p:pic>
      <p:pic>
        <p:nvPicPr>
          <p:cNvPr id="11" name="Imagem 10" descr="Uma imagem com Saturação de cores, planta, flor&#10;&#10;Descrição gerada automaticamente">
            <a:extLst>
              <a:ext uri="{FF2B5EF4-FFF2-40B4-BE49-F238E27FC236}">
                <a16:creationId xmlns:a16="http://schemas.microsoft.com/office/drawing/2014/main" id="{BAE5BC8A-81F6-66E2-FCD9-D25BC2A31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656" y="2151077"/>
            <a:ext cx="1415705" cy="3294732"/>
          </a:xfrm>
          <a:prstGeom prst="rect">
            <a:avLst/>
          </a:prstGeom>
        </p:spPr>
      </p:pic>
      <p:pic>
        <p:nvPicPr>
          <p:cNvPr id="15" name="Imagem 14" descr="Uma imagem com Saturação de cores, encarnado, arte&#10;&#10;Descrição gerada automaticamente">
            <a:extLst>
              <a:ext uri="{FF2B5EF4-FFF2-40B4-BE49-F238E27FC236}">
                <a16:creationId xmlns:a16="http://schemas.microsoft.com/office/drawing/2014/main" id="{DB60F9C2-B1C3-E21A-5EE9-56330FB11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9" y="2206135"/>
            <a:ext cx="1205436" cy="3185795"/>
          </a:xfrm>
          <a:prstGeom prst="rect">
            <a:avLst/>
          </a:prstGeom>
        </p:spPr>
      </p:pic>
      <p:pic>
        <p:nvPicPr>
          <p:cNvPr id="19" name="Imagem 18" descr="Uma imagem com Saturação de cores, criatividade&#10;&#10;Descrição gerada automaticamente">
            <a:extLst>
              <a:ext uri="{FF2B5EF4-FFF2-40B4-BE49-F238E27FC236}">
                <a16:creationId xmlns:a16="http://schemas.microsoft.com/office/drawing/2014/main" id="{C54F1FAD-0891-6FD1-F270-56AE659A2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152255"/>
            <a:ext cx="1317422" cy="329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3390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358</Words>
  <Application>Microsoft Office PowerPoint</Application>
  <PresentationFormat>Ecrã Panorâmico</PresentationFormat>
  <Paragraphs>45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Söhne</vt:lpstr>
      <vt:lpstr>Walbaum Display</vt:lpstr>
      <vt:lpstr>Wingdings</vt:lpstr>
      <vt:lpstr>RegattaVTI</vt:lpstr>
      <vt:lpstr>App para monitorização do pé diabético com imagem termográfica</vt:lpstr>
      <vt:lpstr>Agenda</vt:lpstr>
      <vt:lpstr>De que se trata o pé diabético ?</vt:lpstr>
      <vt:lpstr>Objetivo</vt:lpstr>
      <vt:lpstr>Porquê a monotorização através de imagens termográficas ?</vt:lpstr>
      <vt:lpstr>Desenvolvimento da app</vt:lpstr>
      <vt:lpstr>Mockups da aplicação</vt:lpstr>
      <vt:lpstr>Ferramentas</vt:lpstr>
      <vt:lpstr>Algumas imagens termográficas usadas em testes</vt:lpstr>
      <vt:lpstr>Funcionalidades da aplicação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para monitorização do pé diabético com imagem termográfica</dc:title>
  <dc:creator>BERNARDO JOSÉ VALENTE MENESES</dc:creator>
  <cp:lastModifiedBy>BERNARDO JOSÉ VALENTE MENESES</cp:lastModifiedBy>
  <cp:revision>6</cp:revision>
  <dcterms:created xsi:type="dcterms:W3CDTF">2023-06-18T16:24:51Z</dcterms:created>
  <dcterms:modified xsi:type="dcterms:W3CDTF">2023-06-21T16:12:32Z</dcterms:modified>
</cp:coreProperties>
</file>