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Kanit Light" panose="020B0604020202020204" charset="-34"/>
      <p:regular r:id="rId9"/>
      <p:bold r:id="rId10"/>
      <p:italic r:id="rId11"/>
      <p:boldItalic r:id="rId12"/>
    </p:embeddedFont>
    <p:embeddedFont>
      <p:font typeface="Marte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464ek9kCJNSZVAtZEOSTjG5s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714F1-F2DD-47BC-9145-EC66ED3C7AF9}" v="6" dt="2025-10-28T14:35:1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382" y="78"/>
      </p:cViewPr>
      <p:guideLst/>
    </p:cSldViewPr>
  </p:slideViewPr>
  <p:notesTextViewPr>
    <p:cViewPr>
      <p:scale>
        <a:sx n="1" d="1"/>
        <a:sy n="1" d="1"/>
      </p:scale>
      <p:origin x="0" y="-1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Silva De Oliveira" userId="155090da-5095-45a6-8616-d9dd157093b4" providerId="ADAL" clId="{C02D1E49-A5BD-428E-A4E1-04CC5767B716}"/>
    <pc:docChg chg="custSel modSld">
      <pc:chgData name="Alan Silva De Oliveira" userId="155090da-5095-45a6-8616-d9dd157093b4" providerId="ADAL" clId="{C02D1E49-A5BD-428E-A4E1-04CC5767B716}" dt="2025-10-28T14:32:02.627" v="9" actId="1076"/>
      <pc:docMkLst>
        <pc:docMk/>
      </pc:docMkLst>
      <pc:sldChg chg="modSp mod">
        <pc:chgData name="Alan Silva De Oliveira" userId="155090da-5095-45a6-8616-d9dd157093b4" providerId="ADAL" clId="{C02D1E49-A5BD-428E-A4E1-04CC5767B716}" dt="2025-10-28T14:31:30.659" v="6" actId="20577"/>
        <pc:sldMkLst>
          <pc:docMk/>
          <pc:sldMk cId="0" sldId="256"/>
        </pc:sldMkLst>
        <pc:spChg chg="mod">
          <ac:chgData name="Alan Silva De Oliveira" userId="155090da-5095-45a6-8616-d9dd157093b4" providerId="ADAL" clId="{C02D1E49-A5BD-428E-A4E1-04CC5767B716}" dt="2025-10-28T14:31:30.659" v="6" actId="20577"/>
          <ac:spMkLst>
            <pc:docMk/>
            <pc:sldMk cId="0" sldId="256"/>
            <ac:spMk id="41" creationId="{00000000-0000-0000-0000-000000000000}"/>
          </ac:spMkLst>
        </pc:spChg>
      </pc:sldChg>
      <pc:sldChg chg="delSp modSp mod">
        <pc:chgData name="Alan Silva De Oliveira" userId="155090da-5095-45a6-8616-d9dd157093b4" providerId="ADAL" clId="{C02D1E49-A5BD-428E-A4E1-04CC5767B716}" dt="2025-10-28T14:32:02.627" v="9" actId="1076"/>
        <pc:sldMkLst>
          <pc:docMk/>
          <pc:sldMk cId="0" sldId="258"/>
        </pc:sldMkLst>
        <pc:spChg chg="mod">
          <ac:chgData name="Alan Silva De Oliveira" userId="155090da-5095-45a6-8616-d9dd157093b4" providerId="ADAL" clId="{C02D1E49-A5BD-428E-A4E1-04CC5767B716}" dt="2025-10-28T14:32:02.627" v="9" actId="1076"/>
          <ac:spMkLst>
            <pc:docMk/>
            <pc:sldMk cId="0" sldId="258"/>
            <ac:spMk id="66" creationId="{00000000-0000-0000-0000-000000000000}"/>
          </ac:spMkLst>
        </pc:spChg>
        <pc:spChg chg="mod">
          <ac:chgData name="Alan Silva De Oliveira" userId="155090da-5095-45a6-8616-d9dd157093b4" providerId="ADAL" clId="{C02D1E49-A5BD-428E-A4E1-04CC5767B716}" dt="2025-10-28T14:32:02.627" v="9" actId="1076"/>
          <ac:spMkLst>
            <pc:docMk/>
            <pc:sldMk cId="0" sldId="258"/>
            <ac:spMk id="67" creationId="{00000000-0000-0000-0000-000000000000}"/>
          </ac:spMkLst>
        </pc:spChg>
        <pc:spChg chg="del">
          <ac:chgData name="Alan Silva De Oliveira" userId="155090da-5095-45a6-8616-d9dd157093b4" providerId="ADAL" clId="{C02D1E49-A5BD-428E-A4E1-04CC5767B716}" dt="2025-10-28T14:31:54.503" v="8" actId="478"/>
          <ac:spMkLst>
            <pc:docMk/>
            <pc:sldMk cId="0" sldId="258"/>
            <ac:spMk id="69" creationId="{00000000-0000-0000-0000-000000000000}"/>
          </ac:spMkLst>
        </pc:spChg>
        <pc:spChg chg="del">
          <ac:chgData name="Alan Silva De Oliveira" userId="155090da-5095-45a6-8616-d9dd157093b4" providerId="ADAL" clId="{C02D1E49-A5BD-428E-A4E1-04CC5767B716}" dt="2025-10-28T14:31:54.503" v="8" actId="478"/>
          <ac:spMkLst>
            <pc:docMk/>
            <pc:sldMk cId="0" sldId="258"/>
            <ac:spMk id="70" creationId="{00000000-0000-0000-0000-000000000000}"/>
          </ac:spMkLst>
        </pc:spChg>
        <pc:picChg chg="mod">
          <ac:chgData name="Alan Silva De Oliveira" userId="155090da-5095-45a6-8616-d9dd157093b4" providerId="ADAL" clId="{C02D1E49-A5BD-428E-A4E1-04CC5767B716}" dt="2025-10-28T14:32:02.627" v="9" actId="1076"/>
          <ac:picMkLst>
            <pc:docMk/>
            <pc:sldMk cId="0" sldId="258"/>
            <ac:picMk id="65" creationId="{00000000-0000-0000-0000-000000000000}"/>
          </ac:picMkLst>
        </pc:picChg>
        <pc:picChg chg="del">
          <ac:chgData name="Alan Silva De Oliveira" userId="155090da-5095-45a6-8616-d9dd157093b4" providerId="ADAL" clId="{C02D1E49-A5BD-428E-A4E1-04CC5767B716}" dt="2025-10-28T14:31:54.503" v="8" actId="478"/>
          <ac:picMkLst>
            <pc:docMk/>
            <pc:sldMk cId="0" sldId="258"/>
            <ac:picMk id="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“Olá, meu nome é Alan Oliveira e junto com minha equipe — Christian Souza, Luis Fernando e Robson Klug — desenvolvemos um projeto para resolver um problema que afeta milhares de empresas diariamente: a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desorganização e o retrabalho com documentos fiscais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“Hoje, empresas gastam horas tentando organizar notas fiscais sem um sistema eficiente.</a:t>
            </a:r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Isso gera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erros manuais, retrabalho, risco fiscal e perda de tempo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Além disso, falta controle efetivo para dar visibilidade sobre os documentos.”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“A nossa solução é uma plataforma de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classificação automática de documentos fiscais com inteligência artificial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faz:</a:t>
            </a:r>
          </a:p>
          <a:p>
            <a:pPr lvl="0"/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Classificação automática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 tipo de documento: compra, venda, serviço.</a:t>
            </a:r>
          </a:p>
          <a:p>
            <a:pPr lvl="0"/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Geração de relatórios e planilhas automaticamente organizadas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 apenas um clique, empresas transformam pilhas de notas fiscais em informação estruturada e confiável.”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“Quais os benefícios?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Redução de erros manuais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Organização otimizada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Produtividade elevada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Menor risco fiscal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 o retorno é claro: com um investimento de cerca de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R$10 mil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economia mensal estimada é de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R$2 mil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ou seja, o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payback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vem em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meses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“O público-alvo são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empresas de todos os portes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principalmente nas áreas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contábil, financeira e administrativa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além de autônomos que lidam com volume de notas.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Nossos próximos passos são: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Construir o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MVP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 validá-lo com empresas reais.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Ajustar a solução com base no feedback.</a:t>
            </a:r>
          </a:p>
          <a:p>
            <a:pPr lv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Avançar para o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lançamento e expansão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 novos recursos.”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“Em resumo, o que oferecemos é transformar um processo demorado e cheio de riscos em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organização simples, segura e automática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Estamos buscando 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parcerias para testes iniciais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 feedback que nos ajude a crescer.</a:t>
            </a:r>
          </a:p>
          <a:p>
            <a:r>
              <a:rPr lang="pt-BR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Muito obrigado pela atenção!”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bg>
      <p:bgPr>
        <a:solidFill>
          <a:srgbClr val="000000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bg>
      <p:bgPr>
        <a:solidFill>
          <a:srgbClr val="0000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bg>
      <p:bgPr>
        <a:solidFill>
          <a:srgbClr val="0000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1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bg>
      <p:bgPr>
        <a:solidFill>
          <a:srgbClr val="0000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1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bg>
      <p:bgPr>
        <a:solidFill>
          <a:srgbClr val="00000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1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 b="0" i="0" u="none" strike="noStrike" cap="none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Classificação Inteligente de Documentos Fiscais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Empresas gastam horas organizando notas fiscais.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280190" y="4795242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b="0" i="0" u="none" strike="noStrike" cap="non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 se a IA fizesse isso por elas?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6280190" y="5430203"/>
            <a:ext cx="474293" cy="362903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6280190" y="5413295"/>
            <a:ext cx="518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“SEM NOME III”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Equipe: Bernardo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Moschen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Alan Oliveira, Christian Souza, Luis Fernando, Robson Klug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/>
          <p:nvPr/>
        </p:nvSpPr>
        <p:spPr>
          <a:xfrm>
            <a:off x="6280190" y="258532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O Problema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190" y="363426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/>
          <p:nvPr/>
        </p:nvSpPr>
        <p:spPr>
          <a:xfrm>
            <a:off x="6280190" y="4428053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Desorganização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280190" y="4918472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Documentos fiscais sem sistema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3493" y="363426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8893493" y="4428053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Erros Manuais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8893493" y="4918472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Retrabalho e risco fiscal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06795" y="363426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11506795" y="4428053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Tempo Perdido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1506795" y="4918472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Falta de controle efetivo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A Solução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190" y="2507397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7754422" y="2518767"/>
            <a:ext cx="314170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 dirty="0" err="1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Classificação</a:t>
            </a:r>
            <a:r>
              <a:rPr lang="en-US" sz="2200" dirty="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 </a:t>
            </a:r>
            <a:r>
              <a:rPr lang="en-US" sz="2200" dirty="0" err="1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Automática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7754422" y="3224629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Separação</a:t>
            </a:r>
            <a:r>
              <a:rPr lang="en-US" sz="17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por</a:t>
            </a:r>
            <a:r>
              <a:rPr lang="en-US" sz="17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tipo</a:t>
            </a:r>
            <a:r>
              <a:rPr lang="en-US" sz="17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: </a:t>
            </a: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compra</a:t>
            </a:r>
            <a:r>
              <a:rPr lang="en-US" sz="17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, </a:t>
            </a: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venda</a:t>
            </a:r>
            <a:r>
              <a:rPr lang="en-US" sz="17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, </a:t>
            </a:r>
            <a:r>
              <a:rPr lang="en-US" sz="1750" dirty="0" err="1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serviço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0190" y="463927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Geração de Relatórios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Planilhas organizadas automaticamente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660321" y="519470"/>
            <a:ext cx="4716899" cy="58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700"/>
              <a:buFont typeface="Kanit Light"/>
              <a:buNone/>
            </a:pPr>
            <a:r>
              <a:rPr lang="en-US" sz="370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Benefícios e ROI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60321" y="1580674"/>
            <a:ext cx="2358390" cy="29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1850"/>
              <a:buFont typeface="Kanit Light"/>
              <a:buNone/>
            </a:pPr>
            <a:r>
              <a:rPr lang="en-US" sz="18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Benefícios Diretos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60321" y="2064067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Menos erros e tempo manual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660321" y="2431971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Organização otimizada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660321" y="2799874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Produtividade elevada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60321" y="3167777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Risco fiscal reduzido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552968" y="1580674"/>
            <a:ext cx="2358390" cy="29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1850"/>
              <a:buFont typeface="Kanit Light"/>
              <a:buNone/>
            </a:pPr>
            <a:r>
              <a:rPr lang="en-US" sz="18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Retorno Financeiro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52968" y="2064067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Investimento: R$ 10.000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552968" y="2431971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Economia mensal: R$ 2.000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552968" y="2799874"/>
            <a:ext cx="6424732" cy="3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450"/>
              <a:buFont typeface="Martel Sans"/>
              <a:buChar char="•"/>
            </a:pPr>
            <a:r>
              <a:rPr lang="en-US" sz="14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Retorno em 5 meses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21" y="3747849"/>
            <a:ext cx="5943243" cy="396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793790" y="716518"/>
            <a:ext cx="7122319" cy="63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000"/>
              <a:buFont typeface="Kanit Light"/>
              <a:buNone/>
            </a:pPr>
            <a:r>
              <a:rPr lang="en-US" sz="400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Público-Alvo e Próximos Passos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8348" y="1762720"/>
            <a:ext cx="2152055" cy="1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0846" y="2317075"/>
            <a:ext cx="287060" cy="3587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5334476" y="1966793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Público-Alvo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334476" y="2408039"/>
            <a:ext cx="2787968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Empresas de todos os portes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5181362" y="2954774"/>
            <a:ext cx="8604290" cy="11430"/>
          </a:xfrm>
          <a:prstGeom prst="roundRect">
            <a:avLst>
              <a:gd name="adj" fmla="val 750139"/>
            </a:avLst>
          </a:prstGeom>
          <a:solidFill>
            <a:srgbClr val="C5D2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2381" y="2989778"/>
            <a:ext cx="4304109" cy="1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0846" y="3398401"/>
            <a:ext cx="287060" cy="35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/>
          <p:nvPr/>
        </p:nvSpPr>
        <p:spPr>
          <a:xfrm>
            <a:off x="6410563" y="3193852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Setores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6410563" y="3635097"/>
            <a:ext cx="3459123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Contábil, financeiro, administrativo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257449" y="4181832"/>
            <a:ext cx="7528203" cy="11430"/>
          </a:xfrm>
          <a:prstGeom prst="roundRect">
            <a:avLst>
              <a:gd name="adj" fmla="val 750139"/>
            </a:avLst>
          </a:prstGeom>
          <a:solidFill>
            <a:srgbClr val="C5D2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5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6294" y="4216837"/>
            <a:ext cx="6456164" cy="1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10727" y="4625459"/>
            <a:ext cx="287060" cy="35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7486531" y="4420910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Profissionais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7486531" y="4862155"/>
            <a:ext cx="3696891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Autônomos e departamentos internos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793790" y="6234827"/>
            <a:ext cx="4143494" cy="204073"/>
          </a:xfrm>
          <a:prstGeom prst="roundRect">
            <a:avLst>
              <a:gd name="adj" fmla="val 4201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793790" y="6745010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MVP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793790" y="7186255"/>
            <a:ext cx="4143494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Desenvolvimento do protótipo inicial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243393" y="5928598"/>
            <a:ext cx="4143494" cy="204073"/>
          </a:xfrm>
          <a:prstGeom prst="roundRect">
            <a:avLst>
              <a:gd name="adj" fmla="val 4201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5243393" y="6438781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Testes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243393" y="6880027"/>
            <a:ext cx="4143494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Validação com empresas reais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9692997" y="5622488"/>
            <a:ext cx="4143494" cy="204073"/>
          </a:xfrm>
          <a:prstGeom prst="roundRect">
            <a:avLst>
              <a:gd name="adj" fmla="val 4201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9692997" y="6132671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000"/>
              <a:buFont typeface="Kanit Light"/>
              <a:buNone/>
            </a:pPr>
            <a:r>
              <a:rPr lang="en-US" sz="20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Lançamento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9692997" y="6573917"/>
            <a:ext cx="4143494" cy="32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00"/>
              <a:buFont typeface="Martel Sans"/>
              <a:buNone/>
            </a:pPr>
            <a:r>
              <a:rPr lang="en-US" sz="16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Refinamento e disponibilização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793790" y="140910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Fechamento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133951" y="2713196"/>
            <a:ext cx="721625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Transforme pilhas de notas fiscais em organização com apenas um clique.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793790" y="2458045"/>
            <a:ext cx="30480" cy="1236107"/>
          </a:xfrm>
          <a:prstGeom prst="rect">
            <a:avLst/>
          </a:prstGeom>
          <a:solidFill>
            <a:srgbClr val="437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793790" y="3949303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1028224" y="418373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Parceria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028224" y="4674156"/>
            <a:ext cx="319599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Empresas para testes iniciais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4685467" y="3949303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919901" y="418373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Feedback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919901" y="4674156"/>
            <a:ext cx="319599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Aprimoramento constante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93790" y="549830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9525" cap="flat" cmpd="sng">
            <a:solidFill>
              <a:srgbClr val="C5D2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028224" y="573274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Crescimento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028224" y="6223159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Expansão e novos recursos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Personalizar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Martel Sans</vt:lpstr>
      <vt:lpstr>Kanit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Alan Silva De Oliveira</cp:lastModifiedBy>
  <cp:revision>1</cp:revision>
  <dcterms:created xsi:type="dcterms:W3CDTF">2025-06-07T01:51:17Z</dcterms:created>
  <dcterms:modified xsi:type="dcterms:W3CDTF">2025-10-28T14:35:12Z</dcterms:modified>
</cp:coreProperties>
</file>