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9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5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2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6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1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8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2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7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CB8E0D2-994A-4203-932A-FA005E831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E79CE7-0483-448C-9C01-9FC12CBF0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9527" y="1122363"/>
            <a:ext cx="6302433" cy="2807208"/>
          </a:xfrm>
        </p:spPr>
        <p:txBody>
          <a:bodyPr anchor="b">
            <a:normAutofit/>
          </a:bodyPr>
          <a:lstStyle/>
          <a:p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23788D-1FA1-45F8-8032-24D809F2B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0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934359-1F60-4D81-A6ED-29C0DE76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2775130"/>
            <a:ext cx="3703320" cy="1437947"/>
          </a:xfrm>
        </p:spPr>
        <p:txBody>
          <a:bodyPr anchor="ctr">
            <a:normAutofit/>
          </a:bodyPr>
          <a:lstStyle/>
          <a:p>
            <a:endParaRPr lang="es-MX" dirty="0">
              <a:solidFill>
                <a:srgbClr val="FFFE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F18F1-065D-4BE4-B537-6C1E45F1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92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47542-BCC9-4EE3-AEA5-12160290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3FC2E-77C4-42A6-B76B-29382C74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4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2629A4-8F5D-43B4-932D-0B5BEE6E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980660"/>
            <a:ext cx="6792657" cy="4878137"/>
          </a:xfrm>
        </p:spPr>
        <p:txBody>
          <a:bodyPr anchor="ctr">
            <a:normAutofit/>
          </a:bodyPr>
          <a:lstStyle/>
          <a:p>
            <a:pPr algn="ctr"/>
            <a:endParaRPr lang="es-MX" sz="48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2989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70920-10CD-4FC2-92BF-DC9C1ECF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046922"/>
            <a:ext cx="3164356" cy="4811877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60E9-CCDC-4F8F-BA20-41F114098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48253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78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69690-DCAF-47DB-9B5A-67C4EBD5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2546252"/>
            <a:ext cx="3703320" cy="1589650"/>
          </a:xfrm>
        </p:spPr>
        <p:txBody>
          <a:bodyPr anchor="ctr">
            <a:normAutofit/>
          </a:bodyPr>
          <a:lstStyle/>
          <a:p>
            <a:endParaRPr lang="es-MX" dirty="0">
              <a:solidFill>
                <a:srgbClr val="FFFE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9133D-1182-43D6-960E-309AE525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1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DD45B-3760-4041-813E-2D0A916F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69E90-C464-4E17-9319-9595749C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3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DC042-0CBA-4A76-B276-229FB4E3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81" y="2138289"/>
            <a:ext cx="4174743" cy="1547446"/>
          </a:xfrm>
        </p:spPr>
        <p:txBody>
          <a:bodyPr anchor="ctr">
            <a:normAutofit/>
          </a:bodyPr>
          <a:lstStyle/>
          <a:p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1AB2C-7DC1-41FF-B18B-41586687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673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393920"/>
      </a:dk2>
      <a:lt2>
        <a:srgbClr val="E2E8E4"/>
      </a:lt2>
      <a:accent1>
        <a:srgbClr val="CA92BB"/>
      </a:accent1>
      <a:accent2>
        <a:srgbClr val="BE7A8F"/>
      </a:accent2>
      <a:accent3>
        <a:srgbClr val="C99690"/>
      </a:accent3>
      <a:accent4>
        <a:srgbClr val="BE9E7A"/>
      </a:accent4>
      <a:accent5>
        <a:srgbClr val="A8A57A"/>
      </a:accent5>
      <a:accent6>
        <a:srgbClr val="96AC6E"/>
      </a:accent6>
      <a:hlink>
        <a:srgbClr val="568E65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2020-05-21T16:22:42Z</dcterms:created>
  <dcterms:modified xsi:type="dcterms:W3CDTF">2020-05-21T23:41:13Z</dcterms:modified>
</cp:coreProperties>
</file>