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C28B74-8B90-45D0-B470-6C859DF4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6" b="29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842F79-6803-43F6-AC76-E5E0DFE6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1" y="2886438"/>
            <a:ext cx="5713012" cy="1606163"/>
          </a:xfrm>
        </p:spPr>
        <p:txBody>
          <a:bodyPr>
            <a:normAutofit/>
          </a:bodyPr>
          <a:lstStyle/>
          <a:p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0ACFA-B6AB-40D1-B407-3FAD60B8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3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3A66D-CCDF-4909-979F-DE380812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D7503-B38F-43E9-B852-635B760A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7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C34D8B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EA410B-9686-4FB1-B5B8-1804863B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54727"/>
            <a:ext cx="5690618" cy="1974273"/>
          </a:xfrm>
        </p:spPr>
        <p:txBody>
          <a:bodyPr anchor="t"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F9A3A-6F99-4268-9F94-20A5DB31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endParaRPr lang="es-MX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C34D8B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3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34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51D0A-EF96-47A3-9D64-4D19FDA6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70" y="2785830"/>
            <a:ext cx="3781618" cy="1765613"/>
          </a:xfrm>
        </p:spPr>
        <p:txBody>
          <a:bodyPr>
            <a:normAutofit/>
          </a:bodyPr>
          <a:lstStyle/>
          <a:p>
            <a:pPr algn="ctr"/>
            <a:endParaRPr lang="es-MX" sz="32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329D4-ED16-47A0-B726-43365A13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61415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34D8B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6ECA3-D76A-4925-9653-29CA59A8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749"/>
            <a:ext cx="5969250" cy="4726502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862F9-F645-4EAD-BE83-ECB67B6F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401" y="713313"/>
            <a:ext cx="4549400" cy="5431376"/>
          </a:xfrm>
        </p:spPr>
        <p:txBody>
          <a:bodyPr anchor="ctr">
            <a:norm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326286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1ACE9-561D-451B-8FFB-E35FC4B9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B2B2E-CBEC-4054-8910-19B464EE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9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998-D5A5-42E6-BA7F-DC99DD52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4D7B4-5621-47C8-94C6-5771525F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6679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2E8E5"/>
      </a:lt2>
      <a:accent1>
        <a:srgbClr val="C34D8B"/>
      </a:accent1>
      <a:accent2>
        <a:srgbClr val="B13BAA"/>
      </a:accent2>
      <a:accent3>
        <a:srgbClr val="994DC3"/>
      </a:accent3>
      <a:accent4>
        <a:srgbClr val="644CB8"/>
      </a:accent4>
      <a:accent5>
        <a:srgbClr val="4D63C3"/>
      </a:accent5>
      <a:accent6>
        <a:srgbClr val="3B83B1"/>
      </a:accent6>
      <a:hlink>
        <a:srgbClr val="6F71C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Elephant</vt:lpstr>
      <vt:lpstr>BrushVTI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2020-05-21T01:11:33Z</dcterms:created>
  <dcterms:modified xsi:type="dcterms:W3CDTF">2020-05-21T23:52:14Z</dcterms:modified>
</cp:coreProperties>
</file>