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155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833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104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479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1369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923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02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180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61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157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878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1176E-A236-4DB6-ACFD-EF420121D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33BF1-C9E6-44E3-A0A8-ADE9A02A6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1122363"/>
            <a:ext cx="5471160" cy="2807208"/>
          </a:xfrm>
        </p:spPr>
        <p:txBody>
          <a:bodyPr anchor="b">
            <a:normAutofit/>
          </a:bodyPr>
          <a:lstStyle/>
          <a:p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532758-14CF-4B81-9E16-CD5B41CB7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endParaRPr lang="es-MX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4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21FD-3631-4D74-8830-15CBB194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1FD71-204C-4396-8993-EFD5F433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3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D79684-77E1-495D-929A-CAD5922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D1EDD-EE09-4B0F-BC9C-8A19A6D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2695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F7A42-78B4-4AA8-96DF-7C1FA585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292" y="2064327"/>
            <a:ext cx="6004707" cy="2701637"/>
          </a:xfrm>
        </p:spPr>
        <p:txBody>
          <a:bodyPr anchor="ctr"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B5287-1233-42EF-93CB-B99E3F6B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anchor="ctr">
            <a:normAutofit/>
          </a:bodyPr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034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B6DAA-A311-4A8E-9DAE-D77067BD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C1028-F7B4-43FF-9B91-2C327CA2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52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5A3A4-D68E-4607-B76E-3F8541BD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C7229-2AA2-40FC-9E2F-0DDFAC9E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24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7027E-77ED-437C-9729-6F2C3A24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292" y="2923309"/>
            <a:ext cx="6019948" cy="1773382"/>
          </a:xfrm>
        </p:spPr>
        <p:txBody>
          <a:bodyPr anchor="ctr"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363F4-43EF-4893-870A-392D7304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anchor="ctr">
            <a:normAutofit/>
          </a:bodyPr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67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2020-05-21T17:53:20Z</dcterms:created>
  <dcterms:modified xsi:type="dcterms:W3CDTF">2020-05-21T23:53:00Z</dcterms:modified>
</cp:coreProperties>
</file>