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6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4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5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0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9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0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3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08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909DAE-7796-487D-BF0D-2AEF472F0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4" b="11006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F0819A-3404-44D7-B0EA-BCD342055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36" y="3345299"/>
            <a:ext cx="7301346" cy="1229306"/>
          </a:xfrm>
        </p:spPr>
        <p:txBody>
          <a:bodyPr>
            <a:normAutofit/>
          </a:bodyPr>
          <a:lstStyle/>
          <a:p>
            <a:endParaRPr lang="es-MX" sz="5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FF6552-EC3D-48B8-A65D-831444876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s-MX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1702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399F3-E5BA-428E-B921-B204652E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EEF46A-F7BD-4A7A-AECF-AF0879DE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00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6034AD-F4C7-4AB7-AAFE-256289DB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2485B0-3BB5-4BBA-96A3-E3460B56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20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94C504-2FE1-4BB4-A1B3-CD88B1AE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5273"/>
            <a:ext cx="4648609" cy="2646218"/>
          </a:xfrm>
        </p:spPr>
        <p:txBody>
          <a:bodyPr anchor="ctr">
            <a:normAutofit/>
          </a:bodyPr>
          <a:lstStyle/>
          <a:p>
            <a:endParaRPr lang="es-MX" sz="44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B0A96D-BC34-442D-B2BA-5650B6855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139151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DBD5B-6583-4AC5-BF10-04491F25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1793B-CEF5-4299-8889-65E918FAC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0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2FEFA3-C39A-4DEE-810D-6505801B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2ADAA-F9E3-48B0-B8B2-B4246F09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531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3A679-8468-4870-ACAD-3FC11263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61309"/>
            <a:ext cx="4648592" cy="2396836"/>
          </a:xfrm>
        </p:spPr>
        <p:txBody>
          <a:bodyPr anchor="ctr">
            <a:normAutofit/>
          </a:bodyPr>
          <a:lstStyle/>
          <a:p>
            <a:endParaRPr lang="es-MX" sz="44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68EACC-2CD0-408E-A4AE-2DC6EBA4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3441239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D24"/>
      </a:dk2>
      <a:lt2>
        <a:srgbClr val="E8E2E4"/>
      </a:lt2>
      <a:accent1>
        <a:srgbClr val="55B18F"/>
      </a:accent1>
      <a:accent2>
        <a:srgbClr val="4EB463"/>
      </a:accent2>
      <a:accent3>
        <a:srgbClr val="67B254"/>
      </a:accent3>
      <a:accent4>
        <a:srgbClr val="87AD4A"/>
      </a:accent4>
      <a:accent5>
        <a:srgbClr val="A8A55C"/>
      </a:accent5>
      <a:accent6>
        <a:srgbClr val="D59344"/>
      </a:accent6>
      <a:hlink>
        <a:srgbClr val="AE6983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RetrospectVTI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 Olivera</dc:creator>
  <cp:lastModifiedBy>Luis E Olivera</cp:lastModifiedBy>
  <cp:revision>2</cp:revision>
  <dcterms:created xsi:type="dcterms:W3CDTF">2020-05-21T17:54:34Z</dcterms:created>
  <dcterms:modified xsi:type="dcterms:W3CDTF">2020-05-21T23:53:45Z</dcterms:modified>
</cp:coreProperties>
</file>