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4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5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6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4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00247ED-2F11-47C9-BDCE-3E37D141C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80" b="1967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BB8DDD-CD48-4CA2-A748-AE7F2ACFD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182" y="1122363"/>
            <a:ext cx="6745778" cy="2807208"/>
          </a:xfrm>
        </p:spPr>
        <p:txBody>
          <a:bodyPr anchor="b">
            <a:normAutofit/>
          </a:bodyPr>
          <a:lstStyle/>
          <a:p>
            <a:endParaRPr lang="es-MX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BE425D-2040-4390-82C2-D3AC25F08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00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1B1A-E11F-4B7A-BEA3-2D7F854E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62534-9B93-4118-8741-B59E651F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02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3F03C6-B93D-48B6-AD7C-D3742A82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86436"/>
            <a:ext cx="5779910" cy="2840982"/>
          </a:xfrm>
        </p:spPr>
        <p:txBody>
          <a:bodyPr anchor="ctr">
            <a:normAutofit/>
          </a:bodyPr>
          <a:lstStyle/>
          <a:p>
            <a:endParaRPr lang="es-MX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C1D47-878D-436A-B596-D5A50028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0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C5C808-5F04-420C-8032-A8D7338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8" y="2064327"/>
            <a:ext cx="5742189" cy="2507673"/>
          </a:xfrm>
        </p:spPr>
        <p:txBody>
          <a:bodyPr anchor="ctr">
            <a:normAutofit/>
          </a:bodyPr>
          <a:lstStyle/>
          <a:p>
            <a:pPr algn="ctr"/>
            <a:endParaRPr lang="es-MX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1EC9D-8C64-4CC7-B186-15BD9C8A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49AD5-093F-4809-A904-F17A305F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17736-DB28-48E6-93CC-4C8D86B9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46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F6EBD4-6D4C-4584-BE40-9416CC47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25781"/>
            <a:ext cx="5779910" cy="2881745"/>
          </a:xfrm>
        </p:spPr>
        <p:txBody>
          <a:bodyPr anchor="ctr">
            <a:normAutofit/>
          </a:bodyPr>
          <a:lstStyle/>
          <a:p>
            <a:endParaRPr lang="es-MX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765C2-87F3-4EC7-8305-EFB32DA7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3FD407-BF2C-4173-851F-3FF3D82C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8" y="1289765"/>
            <a:ext cx="5742189" cy="4270963"/>
          </a:xfrm>
        </p:spPr>
        <p:txBody>
          <a:bodyPr anchor="ctr">
            <a:normAutofit/>
          </a:bodyPr>
          <a:lstStyle/>
          <a:p>
            <a:pPr algn="ctr"/>
            <a:endParaRPr lang="es-MX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54D5E-3D7F-4474-BEE7-161CCC59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endParaRPr lang="es-MX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64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2020-05-21T17:56:08Z</dcterms:created>
  <dcterms:modified xsi:type="dcterms:W3CDTF">2020-05-21T23:54:50Z</dcterms:modified>
</cp:coreProperties>
</file>