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8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2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7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6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9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2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9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2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11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AED7FD-7EA6-4DAA-93C3-F6C36C657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" b="15477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1F08B1-DF02-432A-9CF9-2630BBA74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1" y="3331444"/>
            <a:ext cx="7413012" cy="1229306"/>
          </a:xfrm>
        </p:spPr>
        <p:txBody>
          <a:bodyPr>
            <a:normAutofit/>
          </a:bodyPr>
          <a:lstStyle/>
          <a:p>
            <a:endParaRPr lang="es-MX" sz="5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772409-BB7B-45A7-BE62-F3C4F619B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s-MX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129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E737B-8740-439F-AC4B-DE154681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F05E7-FB52-40DA-9E32-13076D53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4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6897C-F525-41BC-AABF-69A10026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4436"/>
            <a:ext cx="4648593" cy="2230582"/>
          </a:xfrm>
        </p:spPr>
        <p:txBody>
          <a:bodyPr anchor="ctr">
            <a:normAutofit/>
          </a:bodyPr>
          <a:lstStyle/>
          <a:p>
            <a:endParaRPr lang="es-MX" sz="44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F045A-91C4-4FAD-A764-95D33672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324372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90AE42-329D-4DC6-B228-F982FFC1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12C7C-09AB-49E9-A48F-BEE4FF7A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098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1DFEA-8380-409D-A1CC-E5E6E188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5BA4A-8A02-4427-A028-008A8C21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55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385B5B-DD65-45A5-A840-6E87BE75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313709"/>
            <a:ext cx="4648592" cy="2479964"/>
          </a:xfrm>
        </p:spPr>
        <p:txBody>
          <a:bodyPr anchor="ctr">
            <a:normAutofit/>
          </a:bodyPr>
          <a:lstStyle/>
          <a:p>
            <a:endParaRPr lang="es-MX" sz="44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83289B-5767-425B-9ECC-A920B1C3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371071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F6BB6C-3654-4743-95B1-0B606D35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0261A-F466-44A2-9EC3-9E288EE3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02480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 Nova Light</vt:lpstr>
      <vt:lpstr>Bembo</vt:lpstr>
      <vt:lpstr>Calibri</vt:lpstr>
      <vt:lpstr>RetrospectVTI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 Olivera</dc:creator>
  <cp:lastModifiedBy>Luis E Olivera</cp:lastModifiedBy>
  <cp:revision>2</cp:revision>
  <dcterms:created xsi:type="dcterms:W3CDTF">2020-05-21T17:57:40Z</dcterms:created>
  <dcterms:modified xsi:type="dcterms:W3CDTF">2020-05-21T23:55:29Z</dcterms:modified>
</cp:coreProperties>
</file>