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3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3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3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0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8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4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7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8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9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A547B-1F8D-4CA5-A3F9-640E957F6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9" b="161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3AF42A-04EB-4A07-8FE5-0B16844F9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9964" y="1998924"/>
            <a:ext cx="7093527" cy="2213621"/>
          </a:xfrm>
        </p:spPr>
        <p:txBody>
          <a:bodyPr>
            <a:normAutofit/>
          </a:bodyPr>
          <a:lstStyle/>
          <a:p>
            <a:pPr algn="ctr"/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E4F3D9-073C-4C59-A2D2-1E60415F1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810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F6F0D-F752-46AE-8299-BF7BB78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F5783-6A26-4D46-B675-1CD74E680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359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7F8BBA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CBEF3-52AC-4BBF-973E-B78929F2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30582"/>
            <a:ext cx="5056910" cy="2105891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5BB206-FE69-4288-BAEE-94E7B1D49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373784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834243"/>
            <a:ext cx="3781618" cy="3189514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7F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6009F5-F3C2-4823-A03F-0A259CC7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70" y="2785830"/>
            <a:ext cx="3781618" cy="1765613"/>
          </a:xfrm>
        </p:spPr>
        <p:txBody>
          <a:bodyPr>
            <a:normAutofit/>
          </a:bodyPr>
          <a:lstStyle/>
          <a:p>
            <a:pPr algn="ctr"/>
            <a:endParaRPr lang="es-MX" sz="32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33705-EADA-4784-9D86-E2C671BC4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106988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61F22-F700-4C4D-BCD1-EA799AA8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8DB4F7-B400-4C85-ACAC-EA23BA261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04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7F8BBA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584B04-02E5-41F4-806B-411F066B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410690"/>
            <a:ext cx="5260848" cy="2410691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5B844-2465-4056-AE95-4FA9F95D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199362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834243"/>
            <a:ext cx="3781618" cy="3189514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7F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D106EA-A773-4CEC-9E9A-8FCE1B9A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70" y="2785830"/>
            <a:ext cx="3781618" cy="1765613"/>
          </a:xfrm>
        </p:spPr>
        <p:txBody>
          <a:bodyPr>
            <a:normAutofit/>
          </a:bodyPr>
          <a:lstStyle/>
          <a:p>
            <a:pPr algn="ctr"/>
            <a:endParaRPr lang="es-MX" sz="32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2AB66D-2E35-4F00-8FEE-000A62720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149062654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8E7E2"/>
      </a:lt2>
      <a:accent1>
        <a:srgbClr val="7F8BBA"/>
      </a:accent1>
      <a:accent2>
        <a:srgbClr val="86A8BE"/>
      </a:accent2>
      <a:accent3>
        <a:srgbClr val="A196C6"/>
      </a:accent3>
      <a:accent4>
        <a:srgbClr val="BA8B7F"/>
      </a:accent4>
      <a:accent5>
        <a:srgbClr val="B5A17E"/>
      </a:accent5>
      <a:accent6>
        <a:srgbClr val="A5A772"/>
      </a:accent6>
      <a:hlink>
        <a:srgbClr val="8E825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Elephant</vt:lpstr>
      <vt:lpstr>BrushVTI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 Olivera</dc:creator>
  <cp:lastModifiedBy>Luis E Olivera</cp:lastModifiedBy>
  <cp:revision>2</cp:revision>
  <dcterms:created xsi:type="dcterms:W3CDTF">2020-05-21T17:58:57Z</dcterms:created>
  <dcterms:modified xsi:type="dcterms:W3CDTF">2020-05-21T23:56:22Z</dcterms:modified>
</cp:coreProperties>
</file>