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5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7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6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3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0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14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954F7B-EBFF-4E58-AD7F-2AA6AB25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05" y="863695"/>
            <a:ext cx="4654295" cy="3779995"/>
          </a:xfrm>
        </p:spPr>
        <p:txBody>
          <a:bodyPr anchor="ctr">
            <a:normAutofit/>
          </a:bodyPr>
          <a:lstStyle/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5A294-4847-48B7-AFE7-96B77AB7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s-MX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4A684-F7C4-4C2B-A98E-DD112DEA2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66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52B8-D2BF-4E76-A085-61660499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633C2-0F2A-40FC-A529-74BA3EE6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7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8606B-DE7B-4F60-85F3-2B5E7B49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0" y="709363"/>
            <a:ext cx="5015345" cy="1341110"/>
          </a:xfrm>
        </p:spPr>
        <p:txBody>
          <a:bodyPr anchor="ctr">
            <a:normAutofit/>
          </a:bodyPr>
          <a:lstStyle/>
          <a:p>
            <a:endParaRPr lang="es-MX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E0FC0-E04F-4BF7-9E64-42A52F80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7639"/>
            <a:ext cx="10194034" cy="3940998"/>
          </a:xfrm>
        </p:spPr>
        <p:txBody>
          <a:bodyPr>
            <a:normAutofit/>
          </a:bodyPr>
          <a:lstStyle/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164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06F875-EDD3-483A-8B9D-8877D1EB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6618"/>
            <a:ext cx="4241830" cy="2216728"/>
          </a:xfrm>
        </p:spPr>
        <p:txBody>
          <a:bodyPr anchor="ctr">
            <a:normAutofit/>
          </a:bodyPr>
          <a:lstStyle/>
          <a:p>
            <a:endParaRPr lang="es-MX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B0308-0763-4D3C-B2AD-B30E7E35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85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09F327-FE5B-45BE-9891-0AC2BB3C7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A2409-B68F-42C1-811F-AF7213494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26179-F318-4F63-8D09-77B49880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2831-A37E-45F7-8CA8-0223DD3FA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24C00-B801-4706-ABF7-3B9B31DB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0075"/>
            <a:ext cx="11262866" cy="18604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95609-E8A3-4498-9316-CF570EC8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17" y="4711147"/>
            <a:ext cx="10742790" cy="1498405"/>
          </a:xfrm>
        </p:spPr>
        <p:txBody>
          <a:bodyPr anchor="ctr">
            <a:normAutofit/>
          </a:bodyPr>
          <a:lstStyle/>
          <a:p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2C2F1-097A-4D7D-9DAD-BA8234F5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34133"/>
            <a:ext cx="10679642" cy="3378575"/>
          </a:xfrm>
        </p:spPr>
        <p:txBody>
          <a:bodyPr>
            <a:norm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6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063724-9E27-445B-9A26-3DAD495F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3218"/>
            <a:ext cx="5117585" cy="1701328"/>
          </a:xfrm>
        </p:spPr>
        <p:txBody>
          <a:bodyPr anchor="ctr">
            <a:normAutofit/>
          </a:bodyPr>
          <a:lstStyle/>
          <a:p>
            <a:endParaRPr lang="es-MX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5BB3B-31E8-4E6B-B9E9-0458A96E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2778446"/>
            <a:ext cx="10332579" cy="3774753"/>
          </a:xfrm>
        </p:spPr>
        <p:txBody>
          <a:bodyPr>
            <a:normAutofit/>
          </a:bodyPr>
          <a:lstStyle/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7512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ACD6C-5CB2-4205-B578-DF055FEF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7F2376-5FA2-4153-910E-2829556B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0575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8E3E2"/>
      </a:lt2>
      <a:accent1>
        <a:srgbClr val="26A0C6"/>
      </a:accent1>
      <a:accent2>
        <a:srgbClr val="2FB49C"/>
      </a:accent2>
      <a:accent3>
        <a:srgbClr val="3870D8"/>
      </a:accent3>
      <a:accent4>
        <a:srgbClr val="C62677"/>
      </a:accent4>
      <a:accent5>
        <a:srgbClr val="D83846"/>
      </a:accent5>
      <a:accent6>
        <a:srgbClr val="C65B26"/>
      </a:accent6>
      <a:hlink>
        <a:srgbClr val="C16346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Avenir Next LT Pro</vt:lpstr>
      <vt:lpstr>Gill Sans MT</vt:lpstr>
      <vt:lpstr>Wingdings 2</vt:lpstr>
      <vt:lpstr>DividendVTI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 Olivera</dc:creator>
  <cp:lastModifiedBy>Luis E Olivera</cp:lastModifiedBy>
  <cp:revision>3</cp:revision>
  <dcterms:created xsi:type="dcterms:W3CDTF">2020-05-20T20:57:40Z</dcterms:created>
  <dcterms:modified xsi:type="dcterms:W3CDTF">2020-05-21T23:42:43Z</dcterms:modified>
</cp:coreProperties>
</file>