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9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68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21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5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9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1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5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3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1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2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6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9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03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37C51-6A75-45A2-9453-68249CBD1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8" r="-1" b="-1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6E2A49-59E8-42AF-A655-FFC0FA181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endParaRPr lang="es-MX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5C9611-75CF-4543-8BA8-B2301069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s-MX">
              <a:solidFill>
                <a:srgbClr val="A2A6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CD53C-F1BD-4E34-8775-8157B6A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4129C-CAD1-4F3A-8CCC-C324375D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7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01FD21-04B5-4EA2-9FA2-E04E6873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4536"/>
            <a:ext cx="4639055" cy="2463799"/>
          </a:xfrm>
        </p:spPr>
        <p:txBody>
          <a:bodyPr anchor="ctr">
            <a:normAutofit/>
          </a:bodyPr>
          <a:lstStyle/>
          <a:p>
            <a:pPr algn="l"/>
            <a:endParaRPr lang="es-MX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60FE7-3231-45FB-AD72-41005744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 anchor="ctr"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33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DFA657-6E24-4217-8B4C-13D20E23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313709"/>
            <a:ext cx="4555236" cy="1801092"/>
          </a:xfrm>
        </p:spPr>
        <p:txBody>
          <a:bodyPr>
            <a:normAutofit/>
          </a:bodyPr>
          <a:lstStyle/>
          <a:p>
            <a:pPr algn="r"/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18A63-D3AC-4CC9-A0F6-7E3585EC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7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A9393-EB95-48B4-91D0-C4E53C51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" y="2563091"/>
            <a:ext cx="5956705" cy="1898074"/>
          </a:xfrm>
        </p:spPr>
        <p:txBody>
          <a:bodyPr anchor="ctr">
            <a:normAutofit/>
          </a:bodyPr>
          <a:lstStyle/>
          <a:p>
            <a:pPr algn="l"/>
            <a:endParaRPr lang="es-MX" sz="5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3533E-80CD-40A5-B7DA-44627DD87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6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0C7751-EC42-426A-B267-132E472D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9236"/>
            <a:ext cx="4695937" cy="1884220"/>
          </a:xfrm>
        </p:spPr>
        <p:txBody>
          <a:bodyPr>
            <a:normAutofit/>
          </a:bodyPr>
          <a:lstStyle/>
          <a:p>
            <a:pPr algn="l"/>
            <a:endParaRPr lang="es-MX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AD811-F054-404D-AA9F-102F0E47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26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251C4A-F0E5-4826-8B61-F21ACBFE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163"/>
            <a:ext cx="4981185" cy="2189019"/>
          </a:xfrm>
        </p:spPr>
        <p:txBody>
          <a:bodyPr>
            <a:normAutofit/>
          </a:bodyPr>
          <a:lstStyle/>
          <a:p>
            <a:pPr algn="r"/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4A114-0CBD-48F7-9880-4A66FA20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4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41243F"/>
      </a:dk2>
      <a:lt2>
        <a:srgbClr val="E2E2E8"/>
      </a:lt2>
      <a:accent1>
        <a:srgbClr val="A2A641"/>
      </a:accent1>
      <a:accent2>
        <a:srgbClr val="B1843B"/>
      </a:accent2>
      <a:accent3>
        <a:srgbClr val="C3654D"/>
      </a:accent3>
      <a:accent4>
        <a:srgbClr val="B13B54"/>
      </a:accent4>
      <a:accent5>
        <a:srgbClr val="C34D98"/>
      </a:accent5>
      <a:accent6>
        <a:srgbClr val="AC3BB1"/>
      </a:accent6>
      <a:hlink>
        <a:srgbClr val="706DCE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Dubai</vt:lpstr>
      <vt:lpstr>Georgia Pro</vt:lpstr>
      <vt:lpstr>Wingdings 2</vt:lpstr>
      <vt:lpstr>SlateVTI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2</cp:revision>
  <dcterms:created xsi:type="dcterms:W3CDTF">2020-05-20T20:59:10Z</dcterms:created>
  <dcterms:modified xsi:type="dcterms:W3CDTF">2020-05-21T23:44:33Z</dcterms:modified>
</cp:coreProperties>
</file>