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04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2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9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0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3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2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82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3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5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30CDF-4289-44BE-9CBE-73558FB41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1850A7-C256-41F2-BA09-C9567FDF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673" y="1122363"/>
            <a:ext cx="5554287" cy="2807208"/>
          </a:xfrm>
        </p:spPr>
        <p:txBody>
          <a:bodyPr anchor="b">
            <a:normAutofit/>
          </a:bodyPr>
          <a:lstStyle/>
          <a:p>
            <a:pPr algn="l"/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147B0-F408-4DCB-B165-2B184B80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3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C8233-7C00-40C7-84D2-3648EF23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BD79F-89F2-4685-B566-9768E171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EA47C9-7F82-48EE-A9C1-6CA88F7D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83109" cy="1325563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C6C31-1E1A-4665-ACB9-133B3CE2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0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9AEBC-6B17-45C7-9EEE-0C215306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4447308" cy="1977555"/>
          </a:xfrm>
        </p:spPr>
        <p:txBody>
          <a:bodyPr>
            <a:normAutofit/>
          </a:bodyPr>
          <a:lstStyle/>
          <a:p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36AA9-6FAA-4046-9996-33E316F1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MX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54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7880D-1FE2-468C-A4A4-57E4F9E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396" y="2272144"/>
            <a:ext cx="4561404" cy="2056495"/>
          </a:xfrm>
        </p:spPr>
        <p:txBody>
          <a:bodyPr>
            <a:normAutofit/>
          </a:bodyPr>
          <a:lstStyle/>
          <a:p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85EC6-997E-454E-8ADD-54745FB7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90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76241-95D8-4630-92E5-BC7BBB5C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2299855"/>
            <a:ext cx="4369860" cy="1870363"/>
          </a:xfrm>
        </p:spPr>
        <p:txBody>
          <a:bodyPr>
            <a:normAutofit/>
          </a:bodyPr>
          <a:lstStyle/>
          <a:p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AE939-A68A-4735-AF02-1C2783F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s-MX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2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E0DA4-AF08-4118-90CF-11B75B79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0255"/>
            <a:ext cx="4167268" cy="2452254"/>
          </a:xfrm>
        </p:spPr>
        <p:txBody>
          <a:bodyPr>
            <a:normAutofit/>
          </a:bodyPr>
          <a:lstStyle/>
          <a:p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12BCB-1742-4C99-84CA-DFF5B053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60699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2020-05-21T01:03:47Z</dcterms:created>
  <dcterms:modified xsi:type="dcterms:W3CDTF">2020-05-21T23:47:58Z</dcterms:modified>
</cp:coreProperties>
</file>