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3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05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5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8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4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E9622-19FC-4799-86E8-A66FB11CB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0" b="42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96A406-FC29-4526-9B62-60CA68350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5507184" cy="2802219"/>
          </a:xfrm>
        </p:spPr>
        <p:txBody>
          <a:bodyPr anchor="b">
            <a:normAutofit/>
          </a:bodyPr>
          <a:lstStyle/>
          <a:p>
            <a:pPr algn="l"/>
            <a:endParaRPr lang="es-MX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853D41-335A-49C1-83ED-9BD8417C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31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37F12-D5F4-40A8-B4E2-7819ACD7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62E43-DFD1-4652-9DB0-C5584196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27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0A2787-6834-43B4-A489-CCAC5766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82863"/>
            <a:ext cx="4508892" cy="2005542"/>
          </a:xfrm>
        </p:spPr>
        <p:txBody>
          <a:bodyPr>
            <a:normAutofit/>
          </a:bodyPr>
          <a:lstStyle/>
          <a:p>
            <a:pPr algn="r"/>
            <a:endParaRPr lang="es-MX" sz="3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35D6E-4782-4544-936A-A6372F1C3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61743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AF6F1-F9BD-4189-835F-2A3EEBFD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7AE10-EC88-47FA-8D5C-5DF1B20F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81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302F23-8E66-4558-8899-0219146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9ED1-C144-457C-8A12-579ADF37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3770410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860DF-9850-4B9C-8BC0-950217CA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6BCAD-E146-468A-82E7-744A9F83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38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05525-2983-4A01-872D-289EB1C8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53491"/>
            <a:ext cx="4197926" cy="2479964"/>
          </a:xfrm>
        </p:spPr>
        <p:txBody>
          <a:bodyPr>
            <a:normAutofit/>
          </a:bodyPr>
          <a:lstStyle/>
          <a:p>
            <a:pPr algn="l"/>
            <a:endParaRPr lang="es-MX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14CC6-E450-4461-A4A3-88C45640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303783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2020-05-21T01:05:52Z</dcterms:created>
  <dcterms:modified xsi:type="dcterms:W3CDTF">2020-05-21T23:48:51Z</dcterms:modified>
</cp:coreProperties>
</file>