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5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4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2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0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7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2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7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3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2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14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12AAE-A9D4-4F3F-BA4B-788E9FD09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89A58-4F45-4F89-ADC8-8AA32695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90195"/>
            <a:ext cx="11548532" cy="4260844"/>
          </a:xfrm>
        </p:spPr>
        <p:txBody>
          <a:bodyPr anchor="t">
            <a:normAutofit/>
          </a:bodyPr>
          <a:lstStyle/>
          <a:p>
            <a:pPr algn="l"/>
            <a:endParaRPr lang="es-MX" sz="115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50BFE7-3E4C-4461-B409-DBF1986F0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pPr algn="l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185603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91146-1C2E-48AE-91FD-AC353EB2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CCC15-0B18-4BF3-BD4B-6AAE6765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25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1EB70-5E8D-404F-9275-52DBCA1A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1309"/>
            <a:ext cx="4981183" cy="2341418"/>
          </a:xfrm>
        </p:spPr>
        <p:txBody>
          <a:bodyPr>
            <a:normAutofit/>
          </a:bodyPr>
          <a:lstStyle/>
          <a:p>
            <a:pPr algn="r"/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0BF60-F5C4-4F39-AFD9-75A155D5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4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E93F7-3702-4E9A-9AF7-8875F329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7563"/>
            <a:ext cx="4654286" cy="2147455"/>
          </a:xfrm>
        </p:spPr>
        <p:txBody>
          <a:bodyPr>
            <a:normAutofit/>
          </a:bodyPr>
          <a:lstStyle/>
          <a:p>
            <a:pPr algn="r"/>
            <a:endParaRPr lang="es-MX" sz="44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9E087-1701-40AF-9A8C-31F65B49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976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DD3D3-2551-42EE-86CF-C6678C3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C2ACE-E731-4245-8B23-6A947C72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9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9CADE4-5EB6-495B-A6E5-BE825276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359"/>
            <a:ext cx="4981175" cy="2848496"/>
          </a:xfrm>
        </p:spPr>
        <p:txBody>
          <a:bodyPr>
            <a:normAutofit/>
          </a:bodyPr>
          <a:lstStyle/>
          <a:p>
            <a:pPr algn="r"/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7D309-CB2C-420B-B045-93B3A503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C9F0B5-3D20-4917-A564-841E29C2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782"/>
            <a:ext cx="4930991" cy="2549236"/>
          </a:xfrm>
          <a:effectLst/>
        </p:spPr>
        <p:txBody>
          <a:bodyPr>
            <a:normAutofit/>
          </a:bodyPr>
          <a:lstStyle/>
          <a:p>
            <a:pPr algn="l"/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614FA-FECC-40BB-9B3B-C2901F5E9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19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8E2E3"/>
      </a:lt2>
      <a:accent1>
        <a:srgbClr val="80A9A5"/>
      </a:accent1>
      <a:accent2>
        <a:srgbClr val="7FA8BA"/>
      </a:accent2>
      <a:accent3>
        <a:srgbClr val="93A0C4"/>
      </a:accent3>
      <a:accent4>
        <a:srgbClr val="877FBA"/>
      </a:accent4>
      <a:accent5>
        <a:srgbClr val="B196C6"/>
      </a:accent5>
      <a:accent6>
        <a:srgbClr val="B87FBA"/>
      </a:accent6>
      <a:hlink>
        <a:srgbClr val="B16E75"/>
      </a:hlink>
      <a:folHlink>
        <a:srgbClr val="828282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Bodoni MT</vt:lpstr>
      <vt:lpstr>Goudy Old Style</vt:lpstr>
      <vt:lpstr>Wingdings 2</vt:lpstr>
      <vt:lpstr>SlateVTI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2</cp:revision>
  <dcterms:created xsi:type="dcterms:W3CDTF">2020-05-21T01:07:42Z</dcterms:created>
  <dcterms:modified xsi:type="dcterms:W3CDTF">2020-05-21T23:50:01Z</dcterms:modified>
</cp:coreProperties>
</file>