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785"/>
    <a:srgbClr val="DC88DC"/>
    <a:srgbClr val="A5A5A5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A9F4-A6D9-4409-812A-278CA874271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CEB8-DDA9-4AF2-B90B-56BD091F93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riángulo isósceles 71"/>
          <p:cNvSpPr/>
          <p:nvPr/>
        </p:nvSpPr>
        <p:spPr>
          <a:xfrm rot="5400000">
            <a:off x="8677490" y="1530193"/>
            <a:ext cx="811106" cy="963930"/>
          </a:xfrm>
          <a:prstGeom prst="triangle">
            <a:avLst>
              <a:gd name="adj" fmla="val 50321"/>
            </a:avLst>
          </a:prstGeom>
          <a:solidFill>
            <a:srgbClr val="852785">
              <a:alpha val="50196"/>
            </a:srgbClr>
          </a:solidFill>
          <a:ln>
            <a:solidFill>
              <a:srgbClr val="85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apecio 72"/>
          <p:cNvSpPr/>
          <p:nvPr/>
        </p:nvSpPr>
        <p:spPr>
          <a:xfrm rot="16200000">
            <a:off x="7795475" y="1612108"/>
            <a:ext cx="811105" cy="800100"/>
          </a:xfrm>
          <a:prstGeom prst="trapezoid">
            <a:avLst/>
          </a:prstGeom>
          <a:solidFill>
            <a:srgbClr val="852785">
              <a:alpha val="50196"/>
            </a:srgbClr>
          </a:solidFill>
          <a:ln>
            <a:solidFill>
              <a:srgbClr val="85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cio 73"/>
          <p:cNvSpPr/>
          <p:nvPr/>
        </p:nvSpPr>
        <p:spPr>
          <a:xfrm rot="16200000">
            <a:off x="7129058" y="1548211"/>
            <a:ext cx="419907" cy="923934"/>
          </a:xfrm>
          <a:prstGeom prst="trapezoid">
            <a:avLst/>
          </a:prstGeom>
          <a:solidFill>
            <a:srgbClr val="852785">
              <a:alpha val="50196"/>
            </a:srgbClr>
          </a:solidFill>
          <a:ln>
            <a:solidFill>
              <a:srgbClr val="85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6819317" y="1828617"/>
            <a:ext cx="71035" cy="450057"/>
          </a:xfrm>
          <a:prstGeom prst="ellipse">
            <a:avLst/>
          </a:prstGeom>
          <a:solidFill>
            <a:srgbClr val="DC88DC"/>
          </a:solidFill>
          <a:ln>
            <a:solidFill>
              <a:srgbClr val="DC88D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9403525" y="1350171"/>
            <a:ext cx="1504829" cy="1323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396499" y="1155469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9510799" y="1151500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9633037" y="1152293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9755275" y="1151500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877518" y="1153088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9991818" y="1149119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114056" y="1149912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10236294" y="1149119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10362335" y="1153563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10476635" y="1149594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10598873" y="1150387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0721111" y="1149594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10843354" y="1151182"/>
            <a:ext cx="65001" cy="173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274175" y="1735020"/>
            <a:ext cx="125837" cy="5033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8540997" y="1467401"/>
            <a:ext cx="109415" cy="1182014"/>
          </a:xfrm>
          <a:prstGeom prst="ellipse">
            <a:avLst/>
          </a:prstGeom>
          <a:solidFill>
            <a:srgbClr val="D5D5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7748031" y="1492132"/>
            <a:ext cx="109415" cy="1182014"/>
          </a:xfrm>
          <a:prstGeom prst="ellipse">
            <a:avLst/>
          </a:prstGeom>
          <a:solidFill>
            <a:srgbClr val="D5D5D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6822830" y="1492132"/>
            <a:ext cx="70339" cy="1157283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54"/>
          <p:cNvSpPr/>
          <p:nvPr/>
        </p:nvSpPr>
        <p:spPr>
          <a:xfrm>
            <a:off x="6861168" y="765172"/>
            <a:ext cx="4214273" cy="2576946"/>
          </a:xfrm>
          <a:prstGeom prst="rect">
            <a:avLst/>
          </a:prstGeom>
          <a:solidFill>
            <a:srgbClr val="A5A5A5">
              <a:alpha val="2392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adroTexto 75"/>
          <p:cNvSpPr txBox="1"/>
          <p:nvPr/>
        </p:nvSpPr>
        <p:spPr>
          <a:xfrm rot="21117766">
            <a:off x="6884614" y="156958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52785"/>
                </a:solidFill>
              </a:rPr>
              <a:t>810 </a:t>
            </a:r>
            <a:r>
              <a:rPr lang="es-ES" dirty="0" err="1" smtClean="0">
                <a:solidFill>
                  <a:srgbClr val="852785"/>
                </a:solidFill>
              </a:rPr>
              <a:t>nm</a:t>
            </a:r>
            <a:endParaRPr lang="en-US" dirty="0">
              <a:solidFill>
                <a:srgbClr val="852785"/>
              </a:solidFill>
            </a:endParaRPr>
          </a:p>
        </p:txBody>
      </p:sp>
      <p:sp>
        <p:nvSpPr>
          <p:cNvPr id="85" name="Cerrar llave 84"/>
          <p:cNvSpPr/>
          <p:nvPr/>
        </p:nvSpPr>
        <p:spPr>
          <a:xfrm rot="5400000">
            <a:off x="8116877" y="2304119"/>
            <a:ext cx="168299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adroTexto 85"/>
          <p:cNvSpPr txBox="1"/>
          <p:nvPr/>
        </p:nvSpPr>
        <p:spPr>
          <a:xfrm>
            <a:off x="7615136" y="2848492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Sistema de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7720200" y="3014434"/>
            <a:ext cx="97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enfoque</a:t>
            </a: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9337093" y="2238375"/>
            <a:ext cx="0" cy="75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/>
          <p:cNvSpPr txBox="1"/>
          <p:nvPr/>
        </p:nvSpPr>
        <p:spPr>
          <a:xfrm>
            <a:off x="8915251" y="2866735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Láser de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8919548" y="304108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bombeo</a:t>
            </a:r>
          </a:p>
        </p:txBody>
      </p:sp>
      <p:sp>
        <p:nvSpPr>
          <p:cNvPr id="137" name="Elipse 136"/>
          <p:cNvSpPr/>
          <p:nvPr/>
        </p:nvSpPr>
        <p:spPr>
          <a:xfrm rot="2174659">
            <a:off x="5335173" y="4701560"/>
            <a:ext cx="304800" cy="304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 rot="2174659">
            <a:off x="5377378" y="4683356"/>
            <a:ext cx="16799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ángulo redondeado 138"/>
          <p:cNvSpPr/>
          <p:nvPr/>
        </p:nvSpPr>
        <p:spPr>
          <a:xfrm rot="2174659">
            <a:off x="5413251" y="4473573"/>
            <a:ext cx="152400" cy="7556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ector recto 141"/>
          <p:cNvCxnSpPr>
            <a:stCxn id="55" idx="1"/>
          </p:cNvCxnSpPr>
          <p:nvPr/>
        </p:nvCxnSpPr>
        <p:spPr>
          <a:xfrm flipH="1" flipV="1">
            <a:off x="2112169" y="2045494"/>
            <a:ext cx="4748999" cy="8151"/>
          </a:xfrm>
          <a:prstGeom prst="line">
            <a:avLst/>
          </a:prstGeom>
          <a:ln w="19050">
            <a:solidFill>
              <a:srgbClr val="8527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139" idx="1"/>
            <a:endCxn id="112" idx="3"/>
          </p:cNvCxnSpPr>
          <p:nvPr/>
        </p:nvCxnSpPr>
        <p:spPr>
          <a:xfrm flipH="1" flipV="1">
            <a:off x="2179255" y="2014176"/>
            <a:ext cx="3248740" cy="2792171"/>
          </a:xfrm>
          <a:prstGeom prst="line">
            <a:avLst/>
          </a:prstGeom>
          <a:ln w="19050">
            <a:solidFill>
              <a:srgbClr val="8527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/>
          <p:cNvGrpSpPr/>
          <p:nvPr/>
        </p:nvGrpSpPr>
        <p:grpSpPr>
          <a:xfrm rot="915738">
            <a:off x="1958266" y="1587613"/>
            <a:ext cx="309945" cy="798169"/>
            <a:chOff x="2593266" y="1615335"/>
            <a:chExt cx="309945" cy="798169"/>
          </a:xfrm>
        </p:grpSpPr>
        <p:sp>
          <p:nvSpPr>
            <p:cNvPr id="92" name="Elipse 91"/>
            <p:cNvSpPr/>
            <p:nvPr/>
          </p:nvSpPr>
          <p:spPr>
            <a:xfrm rot="1066278">
              <a:off x="2593266" y="1867860"/>
              <a:ext cx="304800" cy="3048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upo 133"/>
            <p:cNvGrpSpPr/>
            <p:nvPr/>
          </p:nvGrpSpPr>
          <p:grpSpPr>
            <a:xfrm rot="1066278">
              <a:off x="2676560" y="1615335"/>
              <a:ext cx="226651" cy="798169"/>
              <a:chOff x="1490674" y="2244336"/>
              <a:chExt cx="226651" cy="932702"/>
            </a:xfrm>
          </p:grpSpPr>
          <p:sp>
            <p:nvSpPr>
              <p:cNvPr id="122" name="Rectángulo 121"/>
              <p:cNvSpPr/>
              <p:nvPr/>
            </p:nvSpPr>
            <p:spPr>
              <a:xfrm>
                <a:off x="1490818" y="2244336"/>
                <a:ext cx="205733" cy="297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1490675" y="2272564"/>
                <a:ext cx="191526" cy="551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/>
              <p:cNvSpPr/>
              <p:nvPr/>
            </p:nvSpPr>
            <p:spPr>
              <a:xfrm>
                <a:off x="1490675" y="2315171"/>
                <a:ext cx="159677" cy="1273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/>
              <p:cNvSpPr/>
              <p:nvPr/>
            </p:nvSpPr>
            <p:spPr>
              <a:xfrm>
                <a:off x="1490675" y="2431927"/>
                <a:ext cx="133689" cy="5558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/>
              <p:cNvSpPr/>
              <p:nvPr/>
            </p:nvSpPr>
            <p:spPr>
              <a:xfrm>
                <a:off x="1490675" y="2958946"/>
                <a:ext cx="159677" cy="1256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/>
              <p:cNvSpPr/>
              <p:nvPr/>
            </p:nvSpPr>
            <p:spPr>
              <a:xfrm>
                <a:off x="1490675" y="3042308"/>
                <a:ext cx="174114" cy="795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1490675" y="3114327"/>
                <a:ext cx="191527" cy="42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ángulo 128"/>
              <p:cNvSpPr/>
              <p:nvPr/>
            </p:nvSpPr>
            <p:spPr>
              <a:xfrm>
                <a:off x="1490674" y="3151234"/>
                <a:ext cx="205877" cy="258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Luna 111"/>
              <p:cNvSpPr/>
              <p:nvPr/>
            </p:nvSpPr>
            <p:spPr>
              <a:xfrm>
                <a:off x="1592050" y="2244336"/>
                <a:ext cx="121666" cy="932142"/>
              </a:xfrm>
              <a:prstGeom prst="moon">
                <a:avLst>
                  <a:gd name="adj" fmla="val 3502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Conector recto 116"/>
              <p:cNvCxnSpPr>
                <a:stCxn id="112" idx="0"/>
                <a:endCxn id="122" idx="1"/>
              </p:cNvCxnSpPr>
              <p:nvPr/>
            </p:nvCxnSpPr>
            <p:spPr>
              <a:xfrm flipH="1">
                <a:off x="1490818" y="2244336"/>
                <a:ext cx="222898" cy="14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 flipV="1">
                <a:off x="1490818" y="2244337"/>
                <a:ext cx="0" cy="932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 flipH="1">
                <a:off x="1490818" y="3176478"/>
                <a:ext cx="2265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1" name="Conector recto de flecha 150"/>
          <p:cNvCxnSpPr/>
          <p:nvPr/>
        </p:nvCxnSpPr>
        <p:spPr>
          <a:xfrm flipV="1">
            <a:off x="2179255" y="1272540"/>
            <a:ext cx="4667941" cy="25827"/>
          </a:xfrm>
          <a:prstGeom prst="straightConnector1">
            <a:avLst/>
          </a:prstGeom>
          <a:ln w="28575">
            <a:solidFill>
              <a:srgbClr val="85278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uadroTexto 153"/>
              <p:cNvSpPr txBox="1"/>
              <p:nvPr/>
            </p:nvSpPr>
            <p:spPr>
              <a:xfrm>
                <a:off x="4299887" y="744369"/>
                <a:ext cx="3719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rgbClr val="85278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>
                  <a:solidFill>
                    <a:srgbClr val="852785"/>
                  </a:solidFill>
                </a:endParaRPr>
              </a:p>
            </p:txBody>
          </p:sp>
        </mc:Choice>
        <mc:Fallback xmlns="">
          <p:sp>
            <p:nvSpPr>
              <p:cNvPr id="154" name="Cuadro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87" y="744369"/>
                <a:ext cx="37196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ector recto 154"/>
          <p:cNvCxnSpPr/>
          <p:nvPr/>
        </p:nvCxnSpPr>
        <p:spPr>
          <a:xfrm>
            <a:off x="2179255" y="1238221"/>
            <a:ext cx="1970" cy="6239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1650654" y="2113991"/>
            <a:ext cx="383889" cy="32257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 flipH="1">
            <a:off x="5012812" y="5037401"/>
            <a:ext cx="309973" cy="3861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/>
          <p:nvPr/>
        </p:nvCxnSpPr>
        <p:spPr>
          <a:xfrm>
            <a:off x="1767840" y="2345364"/>
            <a:ext cx="3355298" cy="2952665"/>
          </a:xfrm>
          <a:prstGeom prst="straightConnector1">
            <a:avLst/>
          </a:prstGeom>
          <a:ln w="28575">
            <a:solidFill>
              <a:srgbClr val="85278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uadroTexto 168"/>
              <p:cNvSpPr txBox="1"/>
              <p:nvPr/>
            </p:nvSpPr>
            <p:spPr>
              <a:xfrm>
                <a:off x="2890521" y="3544697"/>
                <a:ext cx="3719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rgbClr val="85278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>
                  <a:solidFill>
                    <a:srgbClr val="852785"/>
                  </a:solidFill>
                </a:endParaRPr>
              </a:p>
            </p:txBody>
          </p:sp>
        </mc:Choice>
        <mc:Fallback xmlns="">
          <p:sp>
            <p:nvSpPr>
              <p:cNvPr id="169" name="Cuadro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21" y="3544697"/>
                <a:ext cx="37196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Flecha derecha 169"/>
          <p:cNvSpPr/>
          <p:nvPr/>
        </p:nvSpPr>
        <p:spPr>
          <a:xfrm rot="2262566">
            <a:off x="5584318" y="5058002"/>
            <a:ext cx="779112" cy="289699"/>
          </a:xfrm>
          <a:prstGeom prst="rightArrow">
            <a:avLst/>
          </a:prstGeom>
          <a:solidFill>
            <a:srgbClr val="DC88DC">
              <a:alpha val="50196"/>
            </a:srgbClr>
          </a:solidFill>
          <a:ln>
            <a:solidFill>
              <a:srgbClr val="85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adroTexto 170"/>
          <p:cNvSpPr txBox="1"/>
          <p:nvPr/>
        </p:nvSpPr>
        <p:spPr>
          <a:xfrm>
            <a:off x="824557" y="142576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Espejo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752301" y="1605670"/>
            <a:ext cx="96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cóncavo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uadroTexto 172"/>
              <p:cNvSpPr txBox="1"/>
              <p:nvPr/>
            </p:nvSpPr>
            <p:spPr>
              <a:xfrm>
                <a:off x="750587" y="1844463"/>
                <a:ext cx="9860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s-E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𝟓𝟎𝐜𝐦</m:t>
                      </m:r>
                    </m:oMath>
                  </m:oMathPara>
                </a14:m>
                <a:endParaRPr lang="en-US" sz="1600" b="1" dirty="0">
                  <a:solidFill>
                    <a:srgbClr val="852785"/>
                  </a:solidFill>
                </a:endParaRPr>
              </a:p>
            </p:txBody>
          </p:sp>
        </mc:Choice>
        <mc:Fallback xmlns="">
          <p:sp>
            <p:nvSpPr>
              <p:cNvPr id="173" name="CuadroTexto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7" y="1844463"/>
                <a:ext cx="986039" cy="246221"/>
              </a:xfrm>
              <a:prstGeom prst="rect">
                <a:avLst/>
              </a:prstGeom>
              <a:blipFill>
                <a:blip r:embed="rId4"/>
                <a:stretch>
                  <a:fillRect l="-3704" r="-432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adroTexto 173"/>
          <p:cNvSpPr txBox="1"/>
          <p:nvPr/>
        </p:nvSpPr>
        <p:spPr>
          <a:xfrm>
            <a:off x="5641932" y="42645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Espejo plano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819335" y="446551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</a:t>
            </a:r>
            <a:r>
              <a:rPr lang="es-ES" b="1" dirty="0" smtClean="0"/>
              <a:t>e salida</a:t>
            </a:r>
          </a:p>
        </p:txBody>
      </p:sp>
      <p:sp>
        <p:nvSpPr>
          <p:cNvPr id="176" name="Arco 175"/>
          <p:cNvSpPr/>
          <p:nvPr/>
        </p:nvSpPr>
        <p:spPr>
          <a:xfrm rot="4159651">
            <a:off x="2197640" y="1809924"/>
            <a:ext cx="517490" cy="555573"/>
          </a:xfrm>
          <a:prstGeom prst="arc">
            <a:avLst>
              <a:gd name="adj1" fmla="val 17002968"/>
              <a:gd name="adj2" fmla="val 0"/>
            </a:avLst>
          </a:prstGeom>
          <a:ln w="19050">
            <a:solidFill>
              <a:srgbClr val="852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uadroTexto 176"/>
              <p:cNvSpPr txBox="1"/>
              <p:nvPr/>
            </p:nvSpPr>
            <p:spPr>
              <a:xfrm>
                <a:off x="2704358" y="2090684"/>
                <a:ext cx="4392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85278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US" sz="2000" dirty="0">
                  <a:solidFill>
                    <a:srgbClr val="852785"/>
                  </a:solidFill>
                </a:endParaRPr>
              </a:p>
            </p:txBody>
          </p:sp>
        </mc:Choice>
        <mc:Fallback xmlns="">
          <p:sp>
            <p:nvSpPr>
              <p:cNvPr id="177" name="CuadroTex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58" y="2090684"/>
                <a:ext cx="439223" cy="307777"/>
              </a:xfrm>
              <a:prstGeom prst="rect">
                <a:avLst/>
              </a:prstGeom>
              <a:blipFill>
                <a:blip r:embed="rId5"/>
                <a:stretch>
                  <a:fillRect l="-13889" r="-1388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20</cp:revision>
  <dcterms:created xsi:type="dcterms:W3CDTF">2025-10-20T12:29:23Z</dcterms:created>
  <dcterms:modified xsi:type="dcterms:W3CDTF">2025-10-20T19:39:16Z</dcterms:modified>
</cp:coreProperties>
</file>