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6" y="-90"/>
      </p:cViewPr>
      <p:guideLst>
        <p:guide orient="horz" pos="3067"/>
        <p:guide pos="7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01-11-2012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049000" y="4797152"/>
            <a:ext cx="1440161" cy="1761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 23"/>
          <p:cNvSpPr/>
          <p:nvPr/>
        </p:nvSpPr>
        <p:spPr>
          <a:xfrm>
            <a:off x="4225852" y="1916833"/>
            <a:ext cx="1340367" cy="2880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olded Corner 4"/>
          <p:cNvSpPr/>
          <p:nvPr/>
        </p:nvSpPr>
        <p:spPr>
          <a:xfrm>
            <a:off x="2771800" y="821795"/>
            <a:ext cx="1224136" cy="4320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doc.tex</a:t>
            </a:r>
            <a:endParaRPr lang="pt-PT" dirty="0"/>
          </a:p>
        </p:txBody>
      </p:sp>
      <p:sp>
        <p:nvSpPr>
          <p:cNvPr id="8" name="Folded Corner 7"/>
          <p:cNvSpPr/>
          <p:nvPr/>
        </p:nvSpPr>
        <p:spPr>
          <a:xfrm>
            <a:off x="1115616" y="1397859"/>
            <a:ext cx="1224136" cy="4320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p1.tex</a:t>
            </a:r>
            <a:endParaRPr lang="pt-PT" dirty="0"/>
          </a:p>
        </p:txBody>
      </p:sp>
      <p:sp>
        <p:nvSpPr>
          <p:cNvPr id="9" name="Folded Corner 8"/>
          <p:cNvSpPr/>
          <p:nvPr/>
        </p:nvSpPr>
        <p:spPr>
          <a:xfrm>
            <a:off x="1115616" y="1981381"/>
            <a:ext cx="1224136" cy="4320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p2.tex</a:t>
            </a:r>
            <a:endParaRPr lang="pt-PT" dirty="0"/>
          </a:p>
        </p:txBody>
      </p:sp>
      <p:sp>
        <p:nvSpPr>
          <p:cNvPr id="10" name="Folded Corner 9"/>
          <p:cNvSpPr/>
          <p:nvPr/>
        </p:nvSpPr>
        <p:spPr>
          <a:xfrm>
            <a:off x="1115616" y="2557445"/>
            <a:ext cx="1224136" cy="4320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p3.tex</a:t>
            </a:r>
            <a:endParaRPr lang="pt-PT" dirty="0"/>
          </a:p>
        </p:txBody>
      </p:sp>
      <p:sp>
        <p:nvSpPr>
          <p:cNvPr id="11" name="Folded Corner 10"/>
          <p:cNvSpPr/>
          <p:nvPr/>
        </p:nvSpPr>
        <p:spPr>
          <a:xfrm>
            <a:off x="6156176" y="4874312"/>
            <a:ext cx="1224136" cy="4320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bib1.bib</a:t>
            </a:r>
            <a:endParaRPr lang="pt-PT" dirty="0"/>
          </a:p>
        </p:txBody>
      </p:sp>
      <p:sp>
        <p:nvSpPr>
          <p:cNvPr id="12" name="Folded Corner 11"/>
          <p:cNvSpPr/>
          <p:nvPr/>
        </p:nvSpPr>
        <p:spPr>
          <a:xfrm>
            <a:off x="1115616" y="4869160"/>
            <a:ext cx="1224136" cy="43204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doc.bbl</a:t>
            </a:r>
            <a:endParaRPr lang="pt-PT" dirty="0"/>
          </a:p>
        </p:txBody>
      </p:sp>
      <p:sp>
        <p:nvSpPr>
          <p:cNvPr id="13" name="Folded Corner 12"/>
          <p:cNvSpPr/>
          <p:nvPr/>
        </p:nvSpPr>
        <p:spPr>
          <a:xfrm>
            <a:off x="6156176" y="821795"/>
            <a:ext cx="1224136" cy="432048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doc.pdf</a:t>
            </a:r>
            <a:endParaRPr lang="pt-PT" dirty="0"/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>
            <a:off x="3995936" y="1037819"/>
            <a:ext cx="21602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9952" y="1037819"/>
            <a:ext cx="1499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err="1" smtClean="0"/>
              <a:t>pdflatex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doc</a:t>
            </a:r>
            <a:endParaRPr lang="pt-PT" sz="2000" b="1" dirty="0"/>
          </a:p>
        </p:txBody>
      </p:sp>
      <p:sp>
        <p:nvSpPr>
          <p:cNvPr id="19" name="Folded Corner 18"/>
          <p:cNvSpPr/>
          <p:nvPr/>
        </p:nvSpPr>
        <p:spPr>
          <a:xfrm>
            <a:off x="4283967" y="1981381"/>
            <a:ext cx="1224136" cy="43204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doc.log</a:t>
            </a:r>
            <a:endParaRPr lang="pt-PT" dirty="0"/>
          </a:p>
        </p:txBody>
      </p:sp>
      <p:sp>
        <p:nvSpPr>
          <p:cNvPr id="20" name="Folded Corner 19"/>
          <p:cNvSpPr/>
          <p:nvPr/>
        </p:nvSpPr>
        <p:spPr>
          <a:xfrm>
            <a:off x="4283968" y="2557445"/>
            <a:ext cx="1224136" cy="43204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doc.toc</a:t>
            </a:r>
            <a:endParaRPr lang="pt-PT" dirty="0"/>
          </a:p>
        </p:txBody>
      </p:sp>
      <p:sp>
        <p:nvSpPr>
          <p:cNvPr id="21" name="Folded Corner 20"/>
          <p:cNvSpPr/>
          <p:nvPr/>
        </p:nvSpPr>
        <p:spPr>
          <a:xfrm>
            <a:off x="4283969" y="3137148"/>
            <a:ext cx="1224136" cy="43204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doc.tof</a:t>
            </a:r>
            <a:endParaRPr lang="pt-PT" dirty="0"/>
          </a:p>
        </p:txBody>
      </p:sp>
      <p:sp>
        <p:nvSpPr>
          <p:cNvPr id="22" name="Folded Corner 21"/>
          <p:cNvSpPr/>
          <p:nvPr/>
        </p:nvSpPr>
        <p:spPr>
          <a:xfrm>
            <a:off x="4283970" y="3709392"/>
            <a:ext cx="1224136" cy="43204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doc.tot</a:t>
            </a:r>
            <a:endParaRPr lang="pt-PT" dirty="0"/>
          </a:p>
        </p:txBody>
      </p:sp>
      <p:sp>
        <p:nvSpPr>
          <p:cNvPr id="23" name="Folded Corner 22"/>
          <p:cNvSpPr/>
          <p:nvPr/>
        </p:nvSpPr>
        <p:spPr>
          <a:xfrm>
            <a:off x="4283971" y="4281636"/>
            <a:ext cx="1224136" cy="43204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doc.aux</a:t>
            </a:r>
            <a:endParaRPr lang="pt-PT" dirty="0"/>
          </a:p>
        </p:txBody>
      </p:sp>
      <p:cxnSp>
        <p:nvCxnSpPr>
          <p:cNvPr id="25" name="Straight Arrow Connector 24"/>
          <p:cNvCxnSpPr>
            <a:stCxn id="17" idx="2"/>
            <a:endCxn id="24" idx="0"/>
          </p:cNvCxnSpPr>
          <p:nvPr/>
        </p:nvCxnSpPr>
        <p:spPr>
          <a:xfrm>
            <a:off x="4889549" y="1437929"/>
            <a:ext cx="6487" cy="47890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3"/>
            <a:endCxn id="5" idx="2"/>
          </p:cNvCxnSpPr>
          <p:nvPr/>
        </p:nvCxnSpPr>
        <p:spPr>
          <a:xfrm flipV="1">
            <a:off x="2339752" y="1253843"/>
            <a:ext cx="1044116" cy="360040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3"/>
            <a:endCxn id="5" idx="2"/>
          </p:cNvCxnSpPr>
          <p:nvPr/>
        </p:nvCxnSpPr>
        <p:spPr>
          <a:xfrm flipV="1">
            <a:off x="2339752" y="1253843"/>
            <a:ext cx="1044116" cy="943562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3"/>
            <a:endCxn id="5" idx="2"/>
          </p:cNvCxnSpPr>
          <p:nvPr/>
        </p:nvCxnSpPr>
        <p:spPr>
          <a:xfrm flipV="1">
            <a:off x="2339752" y="1253843"/>
            <a:ext cx="1044116" cy="1519626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63827" y="5109589"/>
            <a:ext cx="1292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err="1" smtClean="0"/>
              <a:t>bibtex</a:t>
            </a:r>
            <a:r>
              <a:rPr lang="pt-PT" sz="2000" b="1" dirty="0" smtClean="0"/>
              <a:t> </a:t>
            </a:r>
            <a:r>
              <a:rPr lang="pt-PT" sz="2000" b="1" dirty="0" err="1" smtClean="0"/>
              <a:t>doc</a:t>
            </a:r>
            <a:endParaRPr lang="pt-PT" sz="2000" b="1" dirty="0"/>
          </a:p>
        </p:txBody>
      </p:sp>
      <p:sp>
        <p:nvSpPr>
          <p:cNvPr id="53" name="Folded Corner 52"/>
          <p:cNvSpPr/>
          <p:nvPr/>
        </p:nvSpPr>
        <p:spPr>
          <a:xfrm>
            <a:off x="6156176" y="5456356"/>
            <a:ext cx="1224136" cy="4320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bib2.bib</a:t>
            </a:r>
            <a:endParaRPr lang="pt-PT" dirty="0"/>
          </a:p>
        </p:txBody>
      </p:sp>
      <p:sp>
        <p:nvSpPr>
          <p:cNvPr id="54" name="Folded Corner 53"/>
          <p:cNvSpPr/>
          <p:nvPr/>
        </p:nvSpPr>
        <p:spPr>
          <a:xfrm>
            <a:off x="6156176" y="6038400"/>
            <a:ext cx="1224136" cy="4320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bib3.bib</a:t>
            </a:r>
            <a:endParaRPr lang="pt-PT" dirty="0"/>
          </a:p>
        </p:txBody>
      </p:sp>
      <p:cxnSp>
        <p:nvCxnSpPr>
          <p:cNvPr id="61" name="Elbow Connector 60"/>
          <p:cNvCxnSpPr>
            <a:stCxn id="55" idx="0"/>
            <a:endCxn id="23" idx="3"/>
          </p:cNvCxnSpPr>
          <p:nvPr/>
        </p:nvCxnSpPr>
        <p:spPr>
          <a:xfrm rot="16200000" flipV="1">
            <a:off x="5988848" y="4016919"/>
            <a:ext cx="299492" cy="1260974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0"/>
            <a:endCxn id="5" idx="2"/>
          </p:cNvCxnSpPr>
          <p:nvPr/>
        </p:nvCxnSpPr>
        <p:spPr>
          <a:xfrm rot="5400000" flipH="1" flipV="1">
            <a:off x="748118" y="2233410"/>
            <a:ext cx="3615317" cy="1656184"/>
          </a:xfrm>
          <a:prstGeom prst="bentConnector3">
            <a:avLst>
              <a:gd name="adj1" fmla="val 41974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0" idx="1"/>
            <a:endCxn id="5" idx="2"/>
          </p:cNvCxnSpPr>
          <p:nvPr/>
        </p:nvCxnSpPr>
        <p:spPr>
          <a:xfrm rot="10800000">
            <a:off x="3383868" y="1253843"/>
            <a:ext cx="900100" cy="1519626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1" idx="1"/>
            <a:endCxn id="5" idx="2"/>
          </p:cNvCxnSpPr>
          <p:nvPr/>
        </p:nvCxnSpPr>
        <p:spPr>
          <a:xfrm rot="10800000">
            <a:off x="3383869" y="1253844"/>
            <a:ext cx="900101" cy="2099329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2" idx="1"/>
            <a:endCxn id="5" idx="2"/>
          </p:cNvCxnSpPr>
          <p:nvPr/>
        </p:nvCxnSpPr>
        <p:spPr>
          <a:xfrm rot="10800000">
            <a:off x="3383868" y="1253844"/>
            <a:ext cx="900102" cy="2671573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3" idx="1"/>
            <a:endCxn id="5" idx="2"/>
          </p:cNvCxnSpPr>
          <p:nvPr/>
        </p:nvCxnSpPr>
        <p:spPr>
          <a:xfrm rot="10800000">
            <a:off x="3383869" y="1253844"/>
            <a:ext cx="900103" cy="3243817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3" idx="2"/>
            <a:endCxn id="12" idx="3"/>
          </p:cNvCxnSpPr>
          <p:nvPr/>
        </p:nvCxnSpPr>
        <p:spPr>
          <a:xfrm rot="5400000">
            <a:off x="3432146" y="3621291"/>
            <a:ext cx="371500" cy="2556287"/>
          </a:xfrm>
          <a:prstGeom prst="bentConnector2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339752" y="1367190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dirty="0" smtClean="0">
                <a:latin typeface="Courier New" pitchFamily="49" charset="0"/>
                <a:cs typeface="Courier New" pitchFamily="49" charset="0"/>
              </a:rPr>
              <a:t>\input{p1}</a:t>
            </a:r>
            <a:endParaRPr lang="pt-PT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39752" y="1943254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dirty="0" smtClean="0">
                <a:latin typeface="Courier New" pitchFamily="49" charset="0"/>
                <a:cs typeface="Courier New" pitchFamily="49" charset="0"/>
              </a:rPr>
              <a:t>\input{p2}</a:t>
            </a:r>
            <a:endParaRPr lang="pt-PT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39752" y="2519318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dirty="0" smtClean="0">
                <a:latin typeface="Courier New" pitchFamily="49" charset="0"/>
                <a:cs typeface="Courier New" pitchFamily="49" charset="0"/>
              </a:rPr>
              <a:t>\input{p3}</a:t>
            </a:r>
            <a:endParaRPr lang="pt-PT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52120" y="4247510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pt-PT" sz="1100" b="1" dirty="0" err="1" smtClean="0">
                <a:latin typeface="Courier New" pitchFamily="49" charset="0"/>
                <a:cs typeface="Courier New" pitchFamily="49" charset="0"/>
              </a:rPr>
              <a:t>bibliography</a:t>
            </a:r>
            <a:r>
              <a:rPr lang="pt-PT" sz="1100" b="1" dirty="0" smtClean="0">
                <a:latin typeface="Courier New" pitchFamily="49" charset="0"/>
                <a:cs typeface="Courier New" pitchFamily="49" charset="0"/>
              </a:rPr>
              <a:t>{bib1,bib2,bib3}</a:t>
            </a:r>
            <a:endParaRPr lang="pt-PT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13439" y="2566065"/>
            <a:ext cx="2403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i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pt-PT" sz="11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100" b="1" i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PT" sz="11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100" b="1" i="1" dirty="0" err="1" smtClean="0">
                <a:latin typeface="Arial" pitchFamily="34" charset="0"/>
                <a:cs typeface="Arial" pitchFamily="34" charset="0"/>
              </a:rPr>
              <a:t>contents</a:t>
            </a:r>
            <a:endParaRPr lang="pt-PT" sz="1100" b="1" i="1" dirty="0">
              <a:latin typeface="Arial" pitchFamily="34" charset="0"/>
              <a:cs typeface="Arial" pitchFamily="34" charset="0"/>
            </a:endParaRPr>
          </a:p>
          <a:p>
            <a:r>
              <a:rPr lang="pt-PT" sz="1100" b="1" dirty="0" smtClean="0">
                <a:latin typeface="Arial" pitchFamily="34" charset="0"/>
                <a:cs typeface="Arial" pitchFamily="34" charset="0"/>
              </a:rPr>
              <a:t>(criado por </a:t>
            </a:r>
            <a:r>
              <a:rPr lang="pt-PT" sz="11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pt-PT" sz="1100" b="1" dirty="0" err="1" smtClean="0">
                <a:latin typeface="Courier New" pitchFamily="49" charset="0"/>
                <a:cs typeface="Courier New" pitchFamily="49" charset="0"/>
              </a:rPr>
              <a:t>tableofcontents</a:t>
            </a:r>
            <a:r>
              <a:rPr lang="pt-PT" sz="1100" b="1" dirty="0" smtClean="0">
                <a:latin typeface="Arial" pitchFamily="34" charset="0"/>
                <a:cs typeface="Arial" pitchFamily="34" charset="0"/>
              </a:rPr>
              <a:t>)</a:t>
            </a:r>
            <a:endParaRPr lang="pt-PT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2120" y="3142129"/>
            <a:ext cx="2279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i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pt-PT" sz="11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100" b="1" i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PT" sz="1100" b="1" i="1" dirty="0" smtClean="0">
                <a:latin typeface="Arial" pitchFamily="34" charset="0"/>
                <a:cs typeface="Arial" pitchFamily="34" charset="0"/>
              </a:rPr>
              <a:t> figures</a:t>
            </a:r>
            <a:endParaRPr lang="pt-PT" sz="1100" b="1" i="1" dirty="0">
              <a:latin typeface="Arial" pitchFamily="34" charset="0"/>
              <a:cs typeface="Arial" pitchFamily="34" charset="0"/>
            </a:endParaRPr>
          </a:p>
          <a:p>
            <a:r>
              <a:rPr lang="pt-PT" sz="1100" b="1" dirty="0" smtClean="0">
                <a:latin typeface="Arial" pitchFamily="34" charset="0"/>
                <a:cs typeface="Arial" pitchFamily="34" charset="0"/>
              </a:rPr>
              <a:t>(criado por </a:t>
            </a:r>
            <a:r>
              <a:rPr lang="pt-PT" sz="11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pt-PT" sz="1100" b="1" dirty="0" err="1" smtClean="0">
                <a:latin typeface="Courier New" pitchFamily="49" charset="0"/>
                <a:cs typeface="Courier New" pitchFamily="49" charset="0"/>
              </a:rPr>
              <a:t>tableoffigures</a:t>
            </a:r>
            <a:r>
              <a:rPr lang="pt-PT" sz="1100" b="1" dirty="0" smtClean="0">
                <a:latin typeface="Arial" pitchFamily="34" charset="0"/>
                <a:cs typeface="Arial" pitchFamily="34" charset="0"/>
              </a:rPr>
              <a:t>)</a:t>
            </a:r>
            <a:endParaRPr lang="pt-PT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52120" y="3717032"/>
            <a:ext cx="2279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i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pt-PT" sz="11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100" b="1" i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PT" sz="11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1100" b="1" i="1" dirty="0" err="1" smtClean="0">
                <a:latin typeface="Arial" pitchFamily="34" charset="0"/>
                <a:cs typeface="Arial" pitchFamily="34" charset="0"/>
              </a:rPr>
              <a:t>tables</a:t>
            </a:r>
            <a:endParaRPr lang="pt-PT" sz="1100" b="1" i="1" dirty="0">
              <a:latin typeface="Arial" pitchFamily="34" charset="0"/>
              <a:cs typeface="Arial" pitchFamily="34" charset="0"/>
            </a:endParaRPr>
          </a:p>
          <a:p>
            <a:r>
              <a:rPr lang="pt-PT" sz="1100" b="1" dirty="0" smtClean="0">
                <a:latin typeface="Arial" pitchFamily="34" charset="0"/>
                <a:cs typeface="Arial" pitchFamily="34" charset="0"/>
              </a:rPr>
              <a:t>(criado por </a:t>
            </a:r>
            <a:r>
              <a:rPr lang="pt-PT" sz="11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pt-PT" sz="1100" b="1" dirty="0" err="1" smtClean="0">
                <a:latin typeface="Courier New" pitchFamily="49" charset="0"/>
                <a:cs typeface="Courier New" pitchFamily="49" charset="0"/>
              </a:rPr>
              <a:t>tableoffigures</a:t>
            </a:r>
            <a:r>
              <a:rPr lang="pt-PT" sz="1100" b="1" dirty="0" smtClean="0">
                <a:latin typeface="Arial" pitchFamily="34" charset="0"/>
                <a:cs typeface="Arial" pitchFamily="34" charset="0"/>
              </a:rPr>
              <a:t>)</a:t>
            </a:r>
            <a:endParaRPr lang="pt-PT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7684" y="3091562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pt-PT" sz="1100" b="1" dirty="0" err="1" smtClean="0">
                <a:latin typeface="Courier New" pitchFamily="49" charset="0"/>
                <a:cs typeface="Courier New" pitchFamily="49" charset="0"/>
              </a:rPr>
              <a:t>bibliographystyle</a:t>
            </a:r>
            <a:endParaRPr lang="pt-PT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59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André Zúquete</cp:lastModifiedBy>
  <cp:revision>6</cp:revision>
  <dcterms:created xsi:type="dcterms:W3CDTF">2012-11-01T15:36:09Z</dcterms:created>
  <dcterms:modified xsi:type="dcterms:W3CDTF">2012-11-01T18:22:15Z</dcterms:modified>
</cp:coreProperties>
</file>