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9512" y="984148"/>
            <a:ext cx="871296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79175" y="1776236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Bacharelado em Ciência da Computação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24128" y="2208284"/>
            <a:ext cx="292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Esdras Lins Bispo Junior</a:t>
            </a:r>
            <a:endParaRPr lang="pt-BR" dirty="0" smtClean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8" y="1154514"/>
            <a:ext cx="1208900" cy="1612776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1764030" y="1254125"/>
            <a:ext cx="63157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2800" b="1"/>
              <a:t>Linguagens Formais e Autômatos - 2017.2</a:t>
            </a:r>
            <a:endParaRPr lang="pt-BR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Presentation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SimSun</vt:lpstr>
      <vt:lpstr>Wingdings</vt:lpstr>
      <vt:lpstr>Calibri</vt:lpstr>
      <vt:lpstr>Microsoft YaHei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16</cp:revision>
  <dcterms:created xsi:type="dcterms:W3CDTF">2012-11-13T20:47:00Z</dcterms:created>
  <dcterms:modified xsi:type="dcterms:W3CDTF">2017-10-09T06:39:31Z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