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564B"/>
    <a:srgbClr val="5B251F"/>
    <a:srgbClr val="0F7181"/>
    <a:srgbClr val="1AC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AA56D-A58F-4455-802B-36ACD3D0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A6B1CF-1F1D-4501-A036-D05EF523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44DCA-9D9B-4FD4-A01C-EB42533D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20252-4F61-4DAA-BA6C-440DB476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DB76C-E39C-4F05-9677-C86F842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5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9BD2E-7541-47E9-A344-FF38BF96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C974D3-5814-4142-8311-7064EABCB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100DD-A787-4826-953F-BC43A9D4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C9784-D422-4938-88A3-2CE94CA0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EE9CC-46EC-4051-8D2E-C11993C5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8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73561F-B538-40BD-9F9D-F0002C37C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99900C-BE74-4228-B1D7-C4B5085EE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EDB2B5-4A67-44F5-8C1C-12D4FA75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2672-6180-4364-9A08-D5531336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15589-D254-4C32-85C4-F7EB63BF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A75EB-AD9E-4523-AE1E-6F1B3546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D6B8C-5F46-4F61-A84A-B3DE7BFD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07CA6-5D92-4CBA-9A31-70F28D9B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30071-961C-4DE4-8326-642DC982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B4BEE-5854-4168-826D-EE3DF86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6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EE47C-5763-4DD5-BEF9-DCF9A8CC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1D31D2-CC92-4B4B-8CA9-C106DBAB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1CFB9-E18B-4842-BE96-595C3D89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19539-FE34-4E78-9841-60D894FF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5E6ED-51C8-4BFB-B4F4-CA505882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0375B-B829-4419-AF90-FF1BB86B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9ADE-34FC-4A57-90E7-48F1349F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7B0FE2-306A-4DC2-8049-15E04C76D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214165-AF1A-4469-9F59-AD8ED8CB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2579F8-EEFB-4EA0-93D4-CB68004F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0132D-4C1B-49E8-B58C-0869AB6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5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B2F73-C2A2-46BB-B127-F34E5818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11EFE-81E2-4905-AD2C-82E054B1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D045FF-AB3F-4DA8-9703-C56442E5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BB65B3-BFAD-483D-9A07-463EE2CB5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57E44A-D54F-4AE2-AD4E-A389C6241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0344E0-42DF-4ACA-9FBE-6653D4D2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F52ED1-07D4-4F22-BCBC-B5838028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B65D12-CEA2-4BE8-ACD5-C4601B14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BC2C-DC06-490F-B4D5-262AF10E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FFD91A-B609-4AEC-81B8-95FEEF04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59B63-530E-499D-A0FD-23FB1D8A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13484B-E69C-4E10-B175-C99751DC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5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414250-4F9B-41EB-8B59-9B46ABBD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E97A09-71FA-49C7-BA38-638A94F4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CA2353-369E-4CFB-9F6E-D25E8DF2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CC88D-09CF-47D4-84D5-80C2245D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0A837-41B1-4942-9CA8-342FD33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8199B9-38D5-483D-8D07-93C8EABC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82B22-A4AB-44CC-92B2-545E2DCA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A34C81-FE96-4E74-A64C-6BBA6773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BDB02A-66D0-4246-BBA7-10FE5BA3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9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D3998-8151-4523-B2FB-504BD55C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9A6792-2BBC-49D3-81EF-F64A2066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265C1-89DC-4A7C-99BF-C890E317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DC70C-8489-4BB3-91CF-136674C5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251A89-BC35-492C-8B21-E572FA0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CF68F-02AD-4623-AF09-C476B69E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8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5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E80A3A-5F8D-4F68-AA4A-5EB0A793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E8A08-D60E-41BF-AB66-502131AF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03470-778B-4CCA-83AD-8C0BC184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51D2-02E4-4190-8E60-4D7FF4832D89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A86D3-275C-47FD-9C48-DD0E0A7B3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01AF1-E1BA-4B86-8A66-C7FD81AC3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6386-4F62-4773-8E7E-3648CAF35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5D55-FE73-4281-AE70-66EB1AA4F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9360"/>
            <a:ext cx="9144000" cy="1470501"/>
          </a:xfrm>
        </p:spPr>
        <p:txBody>
          <a:bodyPr>
            <a:noAutofit/>
          </a:bodyPr>
          <a:lstStyle/>
          <a:p>
            <a:r>
              <a:rPr lang="de-DE" sz="6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F</a:t>
            </a:r>
            <a:r>
              <a:rPr lang="de-DE" sz="9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AI</a:t>
            </a:r>
            <a:r>
              <a:rPr lang="de-DE" sz="6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14128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5D55-FE73-4281-AE70-66EB1AA4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6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F</a:t>
            </a:r>
            <a:r>
              <a:rPr lang="de-DE" sz="9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AI</a:t>
            </a:r>
            <a:r>
              <a:rPr lang="de-DE" sz="6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CE _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F4DAD-AA39-47E8-A53F-E432532C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520" y="2922905"/>
            <a:ext cx="2402840" cy="71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C737B00-960F-4D94-A0DA-0DDE89EC0A39}"/>
              </a:ext>
            </a:extLst>
          </p:cNvPr>
          <p:cNvSpPr/>
          <p:nvPr/>
        </p:nvSpPr>
        <p:spPr>
          <a:xfrm rot="16200000">
            <a:off x="3622040" y="2477293"/>
            <a:ext cx="579120" cy="1605280"/>
          </a:xfrm>
          <a:prstGeom prst="downArrow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82F9F03-487B-4688-AC57-C8F44F6BD982}"/>
              </a:ext>
            </a:extLst>
          </p:cNvPr>
          <p:cNvSpPr txBox="1">
            <a:spLocks/>
          </p:cNvSpPr>
          <p:nvPr/>
        </p:nvSpPr>
        <p:spPr>
          <a:xfrm>
            <a:off x="8773160" y="2990372"/>
            <a:ext cx="2402840" cy="71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000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7F1AC38-3CDA-4586-8523-5C814CF2CEAD}"/>
              </a:ext>
            </a:extLst>
          </p:cNvPr>
          <p:cNvSpPr/>
          <p:nvPr/>
        </p:nvSpPr>
        <p:spPr>
          <a:xfrm rot="16200000">
            <a:off x="7081520" y="2477293"/>
            <a:ext cx="579120" cy="1605280"/>
          </a:xfrm>
          <a:prstGeom prst="downArrow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05625E6-6346-4809-A3FD-931A0DDB3E17}"/>
              </a:ext>
            </a:extLst>
          </p:cNvPr>
          <p:cNvSpPr txBox="1">
            <a:spLocks/>
          </p:cNvSpPr>
          <p:nvPr/>
        </p:nvSpPr>
        <p:spPr>
          <a:xfrm>
            <a:off x="5242560" y="2990372"/>
            <a:ext cx="2402840" cy="71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000" dirty="0">
                <a:solidFill>
                  <a:schemeClr val="bg1"/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2246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5D55-FE73-4281-AE70-66EB1AA4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6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F</a:t>
            </a:r>
            <a:r>
              <a:rPr lang="de-DE" sz="9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AI</a:t>
            </a:r>
            <a:r>
              <a:rPr lang="de-DE" sz="6600" b="1" dirty="0">
                <a:solidFill>
                  <a:schemeClr val="bg1"/>
                </a:solidFill>
                <a:latin typeface="Moon 2.0" panose="00000500000000000000" pitchFamily="50" charset="0"/>
                <a:ea typeface="Moon 2.0" panose="00000500000000000000" pitchFamily="50" charset="0"/>
              </a:rPr>
              <a:t>CE _ UMSETZUNG</a:t>
            </a:r>
          </a:p>
        </p:txBody>
      </p:sp>
    </p:spTree>
    <p:extLst>
      <p:ext uri="{BB962C8B-B14F-4D97-AF65-F5344CB8AC3E}">
        <p14:creationId xmlns:p14="http://schemas.microsoft.com/office/powerpoint/2010/main" val="261008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Moon 2.0</vt:lpstr>
      <vt:lpstr>Office</vt:lpstr>
      <vt:lpstr>FAICE</vt:lpstr>
      <vt:lpstr>FAICE _ ZIEL</vt:lpstr>
      <vt:lpstr>FAICE _ UMSETZUNG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Face for an AI</dc:title>
  <dc:creator>Moritz Stoll</dc:creator>
  <cp:lastModifiedBy>Moritz Stoll</cp:lastModifiedBy>
  <cp:revision>5</cp:revision>
  <dcterms:created xsi:type="dcterms:W3CDTF">2018-04-18T08:06:24Z</dcterms:created>
  <dcterms:modified xsi:type="dcterms:W3CDTF">2018-04-18T08:57:10Z</dcterms:modified>
</cp:coreProperties>
</file>