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439F7-640C-82E4-C04C-E0F4D868A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406400"/>
            <a:ext cx="8791575" cy="2387600"/>
          </a:xfrm>
        </p:spPr>
        <p:txBody>
          <a:bodyPr/>
          <a:lstStyle/>
          <a:p>
            <a:pPr algn="ctr"/>
            <a:r>
              <a:rPr lang="es-CL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ecommerce</a:t>
            </a:r>
            <a:r>
              <a:rPr lang="es-CL" dirty="0"/>
              <a:t> </a:t>
            </a:r>
            <a:br>
              <a:rPr lang="es-CL" dirty="0"/>
            </a:br>
            <a:r>
              <a:rPr lang="es-CL" dirty="0"/>
              <a:t>telaraña de cristal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20C155-B591-60C2-2A97-EE07DBC9B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Aplicación web diseñada para tu pyme</a:t>
            </a:r>
          </a:p>
        </p:txBody>
      </p:sp>
    </p:spTree>
    <p:extLst>
      <p:ext uri="{BB962C8B-B14F-4D97-AF65-F5344CB8AC3E}">
        <p14:creationId xmlns:p14="http://schemas.microsoft.com/office/powerpoint/2010/main" val="101272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8A94F-484F-9662-BD72-A85C1593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74" y="406400"/>
            <a:ext cx="8740725" cy="195697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L" dirty="0" err="1">
                <a:solidFill>
                  <a:schemeClr val="bg1"/>
                </a:solidFill>
              </a:rPr>
              <a:t>Tecnologias</a:t>
            </a:r>
            <a:r>
              <a:rPr lang="es-CL" dirty="0">
                <a:solidFill>
                  <a:schemeClr val="bg1"/>
                </a:solidFill>
              </a:rPr>
              <a:t> ocupadas en 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818C5A-D599-3838-E502-FF903622E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522" y="2501241"/>
            <a:ext cx="8791575" cy="39503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err="1">
                <a:solidFill>
                  <a:schemeClr val="bg1"/>
                </a:solidFill>
              </a:rPr>
              <a:t>React</a:t>
            </a:r>
            <a:endParaRPr lang="es-CL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</a:rPr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</a:rPr>
              <a:t>vite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err="1">
                <a:solidFill>
                  <a:schemeClr val="bg1"/>
                </a:solidFill>
              </a:rPr>
              <a:t>Html</a:t>
            </a:r>
            <a:endParaRPr lang="es-CL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err="1">
                <a:solidFill>
                  <a:schemeClr val="bg1"/>
                </a:solidFill>
              </a:rPr>
              <a:t>Css</a:t>
            </a:r>
            <a:endParaRPr lang="es-CL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</a:rPr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err="1">
                <a:solidFill>
                  <a:schemeClr val="bg1"/>
                </a:solidFill>
              </a:rPr>
              <a:t>Node</a:t>
            </a:r>
            <a:endParaRPr lang="es-CL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</a:rPr>
              <a:t>Git </a:t>
            </a:r>
            <a:r>
              <a:rPr lang="es-CL" dirty="0" err="1">
                <a:solidFill>
                  <a:schemeClr val="bg1"/>
                </a:solidFill>
              </a:rPr>
              <a:t>hub</a:t>
            </a:r>
            <a:endParaRPr lang="es-CL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0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9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2AC35-A749-E09D-3C88-1E561799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>
                <a:solidFill>
                  <a:schemeClr val="bg1"/>
                </a:solidFill>
              </a:rPr>
              <a:t>descripcion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ecommerce</a:t>
            </a:r>
            <a:r>
              <a:rPr lang="es-CL" dirty="0">
                <a:solidFill>
                  <a:schemeClr val="bg1"/>
                </a:solidFill>
              </a:rPr>
              <a:t> telaraña de cristal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3FF49-7226-CF2E-7208-25ED51E2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>
                <a:solidFill>
                  <a:schemeClr val="bg1"/>
                </a:solidFill>
              </a:rPr>
              <a:t>Telaraña de cristal es un </a:t>
            </a:r>
            <a:r>
              <a:rPr lang="es-CL" dirty="0" err="1">
                <a:solidFill>
                  <a:schemeClr val="bg1"/>
                </a:solidFill>
              </a:rPr>
              <a:t>ecommerce</a:t>
            </a:r>
            <a:r>
              <a:rPr lang="es-CL" dirty="0">
                <a:solidFill>
                  <a:schemeClr val="bg1"/>
                </a:solidFill>
              </a:rPr>
              <a:t> orientado a pequeños emprendedores los cuales cuenten con su tienda digital a bajo costo lo cual les permitirá poder mejorar su calidad de vida ofreciendo productos desde la comodidad de su hogar o cualquier logar físico que se encuentren. Esta aplicación web sirve para cualquier tipo de producto y área, comida rápida, textil, mueblería </a:t>
            </a:r>
            <a:r>
              <a:rPr lang="es-CL" dirty="0" err="1">
                <a:solidFill>
                  <a:schemeClr val="bg1"/>
                </a:solidFill>
              </a:rPr>
              <a:t>etc</a:t>
            </a:r>
            <a:r>
              <a:rPr lang="es-CL" dirty="0">
                <a:solidFill>
                  <a:schemeClr val="bg1"/>
                </a:solidFill>
              </a:rPr>
              <a:t>, solo debes dar el paso y las ganas de querer ser independiente. </a:t>
            </a:r>
          </a:p>
        </p:txBody>
      </p:sp>
    </p:spTree>
    <p:extLst>
      <p:ext uri="{BB962C8B-B14F-4D97-AF65-F5344CB8AC3E}">
        <p14:creationId xmlns:p14="http://schemas.microsoft.com/office/powerpoint/2010/main" val="72127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7A05D-2245-10EC-8397-0B805E6C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5299"/>
            <a:ext cx="9905998" cy="1478570"/>
          </a:xfrm>
        </p:spPr>
        <p:txBody>
          <a:bodyPr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Estructura base proyecto telaraña de </a:t>
            </a:r>
            <a:r>
              <a:rPr lang="es-CL" dirty="0" err="1">
                <a:solidFill>
                  <a:schemeClr val="bg1"/>
                </a:solidFill>
              </a:rPr>
              <a:t>crital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2906EE-5CF7-1788-0F5B-0A0C57C52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63" y="1955409"/>
            <a:ext cx="11242273" cy="4902591"/>
          </a:xfrm>
        </p:spPr>
      </p:pic>
    </p:spTree>
    <p:extLst>
      <p:ext uri="{BB962C8B-B14F-4D97-AF65-F5344CB8AC3E}">
        <p14:creationId xmlns:p14="http://schemas.microsoft.com/office/powerpoint/2010/main" val="54138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78D07-EE2C-35E7-793C-3E8D281E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309489"/>
            <a:ext cx="11324492" cy="2405575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1- Qué problemática fue detectada o te fue planteada para el desarrollo del    proyecto ? </a:t>
            </a:r>
            <a:endParaRPr lang="es-CL" sz="2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BC1FDF-C700-0B83-A9C9-8BF3DD5B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51" y="3429000"/>
            <a:ext cx="2541698" cy="2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757115C-F28E-1675-B363-C43561DC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1" y="395475"/>
            <a:ext cx="9860279" cy="2305522"/>
          </a:xfrm>
        </p:spPr>
        <p:txBody>
          <a:bodyPr>
            <a:normAutofit/>
          </a:bodyPr>
          <a:lstStyle/>
          <a:p>
            <a:r>
              <a:rPr lang="es-ES" sz="2400" dirty="0"/>
              <a:t>¿</a:t>
            </a:r>
            <a:r>
              <a:rPr lang="es-ES" sz="2400" dirty="0">
                <a:solidFill>
                  <a:schemeClr val="bg1"/>
                </a:solidFill>
              </a:rPr>
              <a:t>2- Cómo tu proyecto satisface esa problemática o necesidad?</a:t>
            </a:r>
            <a:br>
              <a:rPr lang="es-ES" sz="2400" dirty="0">
                <a:solidFill>
                  <a:schemeClr val="bg1"/>
                </a:solidFill>
              </a:rPr>
            </a:br>
            <a:endParaRPr lang="es-CL" sz="2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C24227-988A-E4DE-CFC2-BBF7AF380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50" y="3429000"/>
            <a:ext cx="2541698" cy="2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51418E0-E5FE-3179-69F5-8A887DB4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267286"/>
            <a:ext cx="11324492" cy="2405575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3- Qué conocimientos y habilidades desarrolladas durante la carrera fueron claves para realizar este proyecto? </a:t>
            </a:r>
            <a:endParaRPr lang="es-CL" sz="240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76DDDE-6869-0C08-90F1-E4C9057A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51" y="3429000"/>
            <a:ext cx="2541698" cy="2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05752-2B1A-9D58-28D8-D9537CC2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595" y="925662"/>
            <a:ext cx="6324808" cy="1478570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PROYECTO TELARAÑA DE CRITAL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83F669F-1C02-F010-435C-D3004974EE9A}"/>
              </a:ext>
            </a:extLst>
          </p:cNvPr>
          <p:cNvSpPr txBox="1">
            <a:spLocks/>
          </p:cNvSpPr>
          <p:nvPr/>
        </p:nvSpPr>
        <p:spPr>
          <a:xfrm>
            <a:off x="2200213" y="2689715"/>
            <a:ext cx="7791571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>
                <a:solidFill>
                  <a:schemeClr val="bg1"/>
                </a:solidFill>
              </a:rPr>
              <a:t>HTTP://www.telarañadecristal.cl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95E88A-913B-4427-911F-0BF05475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51" y="4090182"/>
            <a:ext cx="2541698" cy="2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185</TotalTime>
  <Words>169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ecommerce  telaraña de cristal</vt:lpstr>
      <vt:lpstr>Tecnologias ocupadas en el proyecto</vt:lpstr>
      <vt:lpstr>descripcion ecommerce telaraña de cristal</vt:lpstr>
      <vt:lpstr>Estructura base proyecto telaraña de crital</vt:lpstr>
      <vt:lpstr>1- Qué problemática fue detectada o te fue planteada para el desarrollo del    proyecto ? </vt:lpstr>
      <vt:lpstr>¿2- Cómo tu proyecto satisface esa problemática o necesidad? </vt:lpstr>
      <vt:lpstr>3- Qué conocimientos y habilidades desarrolladas durante la carrera fueron claves para realizar este proyecto? </vt:lpstr>
      <vt:lpstr>PROYECTO TELARAÑA DE CRITAL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 telaraña de cristal</dc:title>
  <dc:creator>jose opazo</dc:creator>
  <cp:lastModifiedBy>jose opazo</cp:lastModifiedBy>
  <cp:revision>1</cp:revision>
  <dcterms:created xsi:type="dcterms:W3CDTF">2022-12-14T13:32:24Z</dcterms:created>
  <dcterms:modified xsi:type="dcterms:W3CDTF">2022-12-14T16:38:04Z</dcterms:modified>
</cp:coreProperties>
</file>