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384550" cy="4608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46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24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841" y="754218"/>
            <a:ext cx="2876868" cy="1604445"/>
          </a:xfrm>
        </p:spPr>
        <p:txBody>
          <a:bodyPr anchor="b"/>
          <a:lstStyle>
            <a:lvl1pPr algn="ctr">
              <a:defRPr sz="222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069" y="2420536"/>
            <a:ext cx="2538413" cy="1112657"/>
          </a:xfrm>
        </p:spPr>
        <p:txBody>
          <a:bodyPr/>
          <a:lstStyle>
            <a:lvl1pPr marL="0" indent="0" algn="ctr">
              <a:buNone/>
              <a:defRPr sz="888"/>
            </a:lvl1pPr>
            <a:lvl2pPr marL="169210" indent="0" algn="ctr">
              <a:buNone/>
              <a:defRPr sz="740"/>
            </a:lvl2pPr>
            <a:lvl3pPr marL="338419" indent="0" algn="ctr">
              <a:buNone/>
              <a:defRPr sz="666"/>
            </a:lvl3pPr>
            <a:lvl4pPr marL="507629" indent="0" algn="ctr">
              <a:buNone/>
              <a:defRPr sz="592"/>
            </a:lvl4pPr>
            <a:lvl5pPr marL="676839" indent="0" algn="ctr">
              <a:buNone/>
              <a:defRPr sz="592"/>
            </a:lvl5pPr>
            <a:lvl6pPr marL="846049" indent="0" algn="ctr">
              <a:buNone/>
              <a:defRPr sz="592"/>
            </a:lvl6pPr>
            <a:lvl7pPr marL="1015258" indent="0" algn="ctr">
              <a:buNone/>
              <a:defRPr sz="592"/>
            </a:lvl7pPr>
            <a:lvl8pPr marL="1184468" indent="0" algn="ctr">
              <a:buNone/>
              <a:defRPr sz="592"/>
            </a:lvl8pPr>
            <a:lvl9pPr marL="1353678" indent="0" algn="ctr">
              <a:buNone/>
              <a:defRPr sz="592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1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70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2069" y="245361"/>
            <a:ext cx="729794" cy="390550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688" y="245361"/>
            <a:ext cx="2147074" cy="390550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27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25" y="1148929"/>
            <a:ext cx="2919174" cy="1917013"/>
          </a:xfrm>
        </p:spPr>
        <p:txBody>
          <a:bodyPr anchor="b"/>
          <a:lstStyle>
            <a:lvl1pPr>
              <a:defRPr sz="222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25" y="3084078"/>
            <a:ext cx="2919174" cy="1008112"/>
          </a:xfrm>
        </p:spPr>
        <p:txBody>
          <a:bodyPr/>
          <a:lstStyle>
            <a:lvl1pPr marL="0" indent="0">
              <a:buNone/>
              <a:defRPr sz="888">
                <a:solidFill>
                  <a:schemeClr val="tx1"/>
                </a:solidFill>
              </a:defRPr>
            </a:lvl1pPr>
            <a:lvl2pPr marL="169210" indent="0">
              <a:buNone/>
              <a:defRPr sz="740">
                <a:solidFill>
                  <a:schemeClr val="tx1">
                    <a:tint val="75000"/>
                  </a:schemeClr>
                </a:solidFill>
              </a:defRPr>
            </a:lvl2pPr>
            <a:lvl3pPr marL="338419" indent="0">
              <a:buNone/>
              <a:defRPr sz="666">
                <a:solidFill>
                  <a:schemeClr val="tx1">
                    <a:tint val="75000"/>
                  </a:schemeClr>
                </a:solidFill>
              </a:defRPr>
            </a:lvl3pPr>
            <a:lvl4pPr marL="50762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4pPr>
            <a:lvl5pPr marL="67683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5pPr>
            <a:lvl6pPr marL="846049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6pPr>
            <a:lvl7pPr marL="101525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7pPr>
            <a:lvl8pPr marL="118446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8pPr>
            <a:lvl9pPr marL="1353678" indent="0">
              <a:buNone/>
              <a:defRPr sz="5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120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688" y="1226803"/>
            <a:ext cx="1438434" cy="29240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3428" y="1226803"/>
            <a:ext cx="1438434" cy="292405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7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245362"/>
            <a:ext cx="2919174" cy="89076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129" y="1129726"/>
            <a:ext cx="1431823" cy="553661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129" y="1683388"/>
            <a:ext cx="1431823" cy="24760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3428" y="1129726"/>
            <a:ext cx="1438875" cy="553661"/>
          </a:xfrm>
        </p:spPr>
        <p:txBody>
          <a:bodyPr anchor="b"/>
          <a:lstStyle>
            <a:lvl1pPr marL="0" indent="0">
              <a:buNone/>
              <a:defRPr sz="888" b="1"/>
            </a:lvl1pPr>
            <a:lvl2pPr marL="169210" indent="0">
              <a:buNone/>
              <a:defRPr sz="740" b="1"/>
            </a:lvl2pPr>
            <a:lvl3pPr marL="338419" indent="0">
              <a:buNone/>
              <a:defRPr sz="666" b="1"/>
            </a:lvl3pPr>
            <a:lvl4pPr marL="507629" indent="0">
              <a:buNone/>
              <a:defRPr sz="592" b="1"/>
            </a:lvl4pPr>
            <a:lvl5pPr marL="676839" indent="0">
              <a:buNone/>
              <a:defRPr sz="592" b="1"/>
            </a:lvl5pPr>
            <a:lvl6pPr marL="846049" indent="0">
              <a:buNone/>
              <a:defRPr sz="592" b="1"/>
            </a:lvl6pPr>
            <a:lvl7pPr marL="1015258" indent="0">
              <a:buNone/>
              <a:defRPr sz="592" b="1"/>
            </a:lvl7pPr>
            <a:lvl8pPr marL="1184468" indent="0">
              <a:buNone/>
              <a:defRPr sz="592" b="1"/>
            </a:lvl8pPr>
            <a:lvl9pPr marL="1353678" indent="0">
              <a:buNone/>
              <a:defRPr sz="592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3428" y="1683388"/>
            <a:ext cx="1438875" cy="24760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63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76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67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307234"/>
            <a:ext cx="1091605" cy="1075320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875" y="663542"/>
            <a:ext cx="1713428" cy="3275031"/>
          </a:xfrm>
        </p:spPr>
        <p:txBody>
          <a:bodyPr/>
          <a:lstStyle>
            <a:lvl1pPr>
              <a:defRPr sz="1184"/>
            </a:lvl1pPr>
            <a:lvl2pPr>
              <a:defRPr sz="1036"/>
            </a:lvl2pPr>
            <a:lvl3pPr>
              <a:defRPr sz="888"/>
            </a:lvl3pPr>
            <a:lvl4pPr>
              <a:defRPr sz="740"/>
            </a:lvl4pPr>
            <a:lvl5pPr>
              <a:defRPr sz="740"/>
            </a:lvl5pPr>
            <a:lvl6pPr>
              <a:defRPr sz="740"/>
            </a:lvl6pPr>
            <a:lvl7pPr>
              <a:defRPr sz="740"/>
            </a:lvl7pPr>
            <a:lvl8pPr>
              <a:defRPr sz="740"/>
            </a:lvl8pPr>
            <a:lvl9pPr>
              <a:defRPr sz="74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1382554"/>
            <a:ext cx="1091605" cy="2561352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8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29" y="307234"/>
            <a:ext cx="1091605" cy="1075320"/>
          </a:xfrm>
        </p:spPr>
        <p:txBody>
          <a:bodyPr anchor="b"/>
          <a:lstStyle>
            <a:lvl1pPr>
              <a:defRPr sz="118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8875" y="663542"/>
            <a:ext cx="1713428" cy="3275031"/>
          </a:xfrm>
        </p:spPr>
        <p:txBody>
          <a:bodyPr anchor="t"/>
          <a:lstStyle>
            <a:lvl1pPr marL="0" indent="0">
              <a:buNone/>
              <a:defRPr sz="1184"/>
            </a:lvl1pPr>
            <a:lvl2pPr marL="169210" indent="0">
              <a:buNone/>
              <a:defRPr sz="1036"/>
            </a:lvl2pPr>
            <a:lvl3pPr marL="338419" indent="0">
              <a:buNone/>
              <a:defRPr sz="888"/>
            </a:lvl3pPr>
            <a:lvl4pPr marL="507629" indent="0">
              <a:buNone/>
              <a:defRPr sz="740"/>
            </a:lvl4pPr>
            <a:lvl5pPr marL="676839" indent="0">
              <a:buNone/>
              <a:defRPr sz="740"/>
            </a:lvl5pPr>
            <a:lvl6pPr marL="846049" indent="0">
              <a:buNone/>
              <a:defRPr sz="740"/>
            </a:lvl6pPr>
            <a:lvl7pPr marL="1015258" indent="0">
              <a:buNone/>
              <a:defRPr sz="740"/>
            </a:lvl7pPr>
            <a:lvl8pPr marL="1184468" indent="0">
              <a:buNone/>
              <a:defRPr sz="740"/>
            </a:lvl8pPr>
            <a:lvl9pPr marL="1353678" indent="0">
              <a:buNone/>
              <a:defRPr sz="7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129" y="1382554"/>
            <a:ext cx="1091605" cy="2561352"/>
          </a:xfrm>
        </p:spPr>
        <p:txBody>
          <a:bodyPr/>
          <a:lstStyle>
            <a:lvl1pPr marL="0" indent="0">
              <a:buNone/>
              <a:defRPr sz="592"/>
            </a:lvl1pPr>
            <a:lvl2pPr marL="169210" indent="0">
              <a:buNone/>
              <a:defRPr sz="518"/>
            </a:lvl2pPr>
            <a:lvl3pPr marL="338419" indent="0">
              <a:buNone/>
              <a:defRPr sz="444"/>
            </a:lvl3pPr>
            <a:lvl4pPr marL="507629" indent="0">
              <a:buNone/>
              <a:defRPr sz="370"/>
            </a:lvl4pPr>
            <a:lvl5pPr marL="676839" indent="0">
              <a:buNone/>
              <a:defRPr sz="370"/>
            </a:lvl5pPr>
            <a:lvl6pPr marL="846049" indent="0">
              <a:buNone/>
              <a:defRPr sz="370"/>
            </a:lvl6pPr>
            <a:lvl7pPr marL="1015258" indent="0">
              <a:buNone/>
              <a:defRPr sz="370"/>
            </a:lvl7pPr>
            <a:lvl8pPr marL="1184468" indent="0">
              <a:buNone/>
              <a:defRPr sz="370"/>
            </a:lvl8pPr>
            <a:lvl9pPr marL="1353678" indent="0">
              <a:buNone/>
              <a:defRPr sz="37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2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688" y="245362"/>
            <a:ext cx="2919174" cy="89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688" y="1226803"/>
            <a:ext cx="2919174" cy="292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688" y="4271410"/>
            <a:ext cx="761524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9C05B-BDDB-4CE3-9172-F2DCC1BBE0DE}" type="datetimeFigureOut">
              <a:rPr lang="de-DE" smtClean="0"/>
              <a:t>10.09.2017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1132" y="4271410"/>
            <a:ext cx="1142286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0338" y="4271410"/>
            <a:ext cx="761524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7DC7-E328-4C33-B3F5-768555ABB70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91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38419" rtl="0" eaLnBrk="1" latinLnBrk="0" hangingPunct="1">
        <a:lnSpc>
          <a:spcPct val="90000"/>
        </a:lnSpc>
        <a:spcBef>
          <a:spcPct val="0"/>
        </a:spcBef>
        <a:buNone/>
        <a:defRPr sz="1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605" indent="-84605" algn="l" defTabSz="338419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036" kern="1200">
          <a:solidFill>
            <a:schemeClr val="tx1"/>
          </a:solidFill>
          <a:latin typeface="+mn-lt"/>
          <a:ea typeface="+mn-ea"/>
          <a:cs typeface="+mn-cs"/>
        </a:defRPr>
      </a:lvl1pPr>
      <a:lvl2pPr marL="253815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2302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740" kern="1200">
          <a:solidFill>
            <a:schemeClr val="tx1"/>
          </a:solidFill>
          <a:latin typeface="+mn-lt"/>
          <a:ea typeface="+mn-ea"/>
          <a:cs typeface="+mn-cs"/>
        </a:defRPr>
      </a:lvl3pPr>
      <a:lvl4pPr marL="59223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761444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93065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9986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26907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438283" indent="-84605" algn="l" defTabSz="338419" rtl="0" eaLnBrk="1" latinLnBrk="0" hangingPunct="1">
        <a:lnSpc>
          <a:spcPct val="90000"/>
        </a:lnSpc>
        <a:spcBef>
          <a:spcPts val="185"/>
        </a:spcBef>
        <a:buFont typeface="Arial" panose="020B0604020202020204" pitchFamily="34" charset="0"/>
        <a:buChar char="•"/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1pPr>
      <a:lvl2pPr marL="169210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2pPr>
      <a:lvl3pPr marL="33841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3pPr>
      <a:lvl4pPr marL="50762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4pPr>
      <a:lvl5pPr marL="67683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5pPr>
      <a:lvl6pPr marL="846049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6pPr>
      <a:lvl7pPr marL="101525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7pPr>
      <a:lvl8pPr marL="118446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8pPr>
      <a:lvl9pPr marL="1353678" algn="l" defTabSz="338419" rtl="0" eaLnBrk="1" latinLnBrk="0" hangingPunct="1">
        <a:defRPr sz="6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2A75109-C45F-4802-AEA0-78BD78BA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8" y="3971"/>
            <a:ext cx="3400426" cy="460057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2923D67-85BD-4C3E-BB6C-42694C998230}"/>
              </a:ext>
            </a:extLst>
          </p:cNvPr>
          <p:cNvSpPr/>
          <p:nvPr/>
        </p:nvSpPr>
        <p:spPr>
          <a:xfrm>
            <a:off x="176818" y="444429"/>
            <a:ext cx="1879318" cy="576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99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49417E-EF28-4781-9729-A0227ADA366A}"/>
              </a:ext>
            </a:extLst>
          </p:cNvPr>
          <p:cNvSpPr/>
          <p:nvPr/>
        </p:nvSpPr>
        <p:spPr>
          <a:xfrm>
            <a:off x="638465" y="449481"/>
            <a:ext cx="1010516" cy="103908"/>
          </a:xfrm>
          <a:prstGeom prst="rect">
            <a:avLst/>
          </a:prstGeom>
          <a:solidFill>
            <a:srgbClr val="B3B3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1 </a:t>
            </a:r>
            <a:r>
              <a:rPr lang="de-DE" sz="800" dirty="0" err="1">
                <a:solidFill>
                  <a:schemeClr val="tx1"/>
                </a:solidFill>
              </a:rPr>
              <a:t>neuron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1A40342-3DF0-43BC-8264-C95D6AC68B62}"/>
              </a:ext>
            </a:extLst>
          </p:cNvPr>
          <p:cNvSpPr/>
          <p:nvPr/>
        </p:nvSpPr>
        <p:spPr>
          <a:xfrm>
            <a:off x="500790" y="602743"/>
            <a:ext cx="1264227" cy="106508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10 </a:t>
            </a:r>
            <a:r>
              <a:rPr lang="de-DE" sz="800" dirty="0" err="1">
                <a:solidFill>
                  <a:schemeClr val="tx1"/>
                </a:solidFill>
              </a:rPr>
              <a:t>neurons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D74177B-B443-46FF-A4D6-90239CA4AB1C}"/>
              </a:ext>
            </a:extLst>
          </p:cNvPr>
          <p:cNvSpPr/>
          <p:nvPr/>
        </p:nvSpPr>
        <p:spPr>
          <a:xfrm>
            <a:off x="391686" y="758606"/>
            <a:ext cx="1508413" cy="103908"/>
          </a:xfrm>
          <a:prstGeom prst="rect">
            <a:avLst/>
          </a:prstGeom>
          <a:solidFill>
            <a:srgbClr val="B3B3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50 </a:t>
            </a:r>
            <a:r>
              <a:rPr lang="de-DE" sz="800" dirty="0" err="1">
                <a:solidFill>
                  <a:schemeClr val="tx1"/>
                </a:solidFill>
              </a:rPr>
              <a:t>neuron</a:t>
            </a:r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57E6F72-2789-4291-B06F-C7A73224FCEF}"/>
              </a:ext>
            </a:extLst>
          </p:cNvPr>
          <p:cNvSpPr/>
          <p:nvPr/>
        </p:nvSpPr>
        <p:spPr>
          <a:xfrm>
            <a:off x="256606" y="911870"/>
            <a:ext cx="1759529" cy="92226"/>
          </a:xfrm>
          <a:prstGeom prst="rect">
            <a:avLst/>
          </a:prstGeom>
          <a:solidFill>
            <a:srgbClr val="8080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120 </a:t>
            </a:r>
            <a:r>
              <a:rPr lang="de-DE" sz="800" dirty="0" err="1">
                <a:solidFill>
                  <a:schemeClr val="tx1"/>
                </a:solidFill>
              </a:rPr>
              <a:t>neurons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6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Bernhard</dc:creator>
  <cp:lastModifiedBy>Bernhard</cp:lastModifiedBy>
  <cp:revision>3</cp:revision>
  <dcterms:created xsi:type="dcterms:W3CDTF">2017-09-10T18:36:05Z</dcterms:created>
  <dcterms:modified xsi:type="dcterms:W3CDTF">2017-09-10T19:27:50Z</dcterms:modified>
</cp:coreProperties>
</file>