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11898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66" d="100"/>
          <a:sy n="66" d="100"/>
        </p:scale>
        <p:origin x="233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7248"/>
            <a:ext cx="10363200" cy="414237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9369"/>
            <a:ext cx="9144000" cy="28726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3475"/>
            <a:ext cx="2628900" cy="10083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3475"/>
            <a:ext cx="7734300" cy="100832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6319"/>
            <a:ext cx="10515600" cy="49493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62509"/>
            <a:ext cx="10515600" cy="260275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3477"/>
            <a:ext cx="10515600" cy="2299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6740"/>
            <a:ext cx="5157787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6189"/>
            <a:ext cx="5157787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6740"/>
            <a:ext cx="5183188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6189"/>
            <a:ext cx="5183188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3139"/>
            <a:ext cx="6172200" cy="845551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3139"/>
            <a:ext cx="6172200" cy="84555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3477"/>
            <a:ext cx="10515600" cy="229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7375"/>
            <a:ext cx="10515600" cy="75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5C077-26A2-1C4D-A264-F91E44095E5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27976"/>
            <a:ext cx="41148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2F81CD1-C8D0-6B0E-E034-4A592D9F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47" y="165053"/>
            <a:ext cx="5437505" cy="375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1CAFE-9C11-E01C-53F7-B1A42856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707" y="3915057"/>
            <a:ext cx="7300245" cy="4068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C0DDF-2A9D-8DBB-4AC8-DA91CD40D7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59707" y="7677495"/>
            <a:ext cx="7222491" cy="3935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3EA871-383C-E8A5-23CB-BFF422D1A535}"/>
              </a:ext>
            </a:extLst>
          </p:cNvPr>
          <p:cNvSpPr txBox="1"/>
          <p:nvPr/>
        </p:nvSpPr>
        <p:spPr>
          <a:xfrm>
            <a:off x="2759707" y="42672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77709-BF6E-435B-BA55-4B2A3E816880}"/>
              </a:ext>
            </a:extLst>
          </p:cNvPr>
          <p:cNvSpPr txBox="1"/>
          <p:nvPr/>
        </p:nvSpPr>
        <p:spPr>
          <a:xfrm>
            <a:off x="2759707" y="4104018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31EAF-B491-A386-673F-7E9D345D9C9B}"/>
              </a:ext>
            </a:extLst>
          </p:cNvPr>
          <p:cNvSpPr txBox="1"/>
          <p:nvPr/>
        </p:nvSpPr>
        <p:spPr>
          <a:xfrm>
            <a:off x="2759707" y="787577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1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6E388-D081-6F51-EB36-2A0DAAF4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87D145C-0B28-F168-71E2-05FE5585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47" y="165053"/>
            <a:ext cx="5437505" cy="375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49F5A-455D-6913-9692-6FE1043C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0358" y="3915057"/>
            <a:ext cx="7258943" cy="4068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11371-CF46-68DF-4AFA-E2F37B1533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9556" y="7677495"/>
            <a:ext cx="7258942" cy="4068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1DBB7-AFAE-6149-073C-FD8533C61003}"/>
              </a:ext>
            </a:extLst>
          </p:cNvPr>
          <p:cNvSpPr txBox="1"/>
          <p:nvPr/>
        </p:nvSpPr>
        <p:spPr>
          <a:xfrm>
            <a:off x="2759707" y="42672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AD3C3-3305-3A82-6052-1802E8DE5D1E}"/>
              </a:ext>
            </a:extLst>
          </p:cNvPr>
          <p:cNvSpPr txBox="1"/>
          <p:nvPr/>
        </p:nvSpPr>
        <p:spPr>
          <a:xfrm>
            <a:off x="2759707" y="4104018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F88B8-9CB5-B73F-121C-01BBB1C86B3F}"/>
              </a:ext>
            </a:extLst>
          </p:cNvPr>
          <p:cNvSpPr txBox="1"/>
          <p:nvPr/>
        </p:nvSpPr>
        <p:spPr>
          <a:xfrm>
            <a:off x="2759707" y="787577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774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Kaleigh Davis</dc:creator>
  <cp:lastModifiedBy>Kaleigh Davis</cp:lastModifiedBy>
  <cp:revision>5</cp:revision>
  <dcterms:created xsi:type="dcterms:W3CDTF">2025-06-22T01:26:24Z</dcterms:created>
  <dcterms:modified xsi:type="dcterms:W3CDTF">2025-06-22T23:09:44Z</dcterms:modified>
</cp:coreProperties>
</file>