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3"/>
    <p:restoredTop sz="94689"/>
  </p:normalViewPr>
  <p:slideViewPr>
    <p:cSldViewPr snapToGrid="0">
      <p:cViewPr varScale="1">
        <p:scale>
          <a:sx n="85" d="100"/>
          <a:sy n="85" d="100"/>
        </p:scale>
        <p:origin x="3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F9D45-BAE5-2444-B4A9-18EFA8B28771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1143000"/>
            <a:ext cx="316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0BDA-E8C1-5D46-8CE8-770660A3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5C077-26A2-1C4D-A264-F91E44095E5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F81CD1-C8D0-6B0E-E034-4A592D9F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1CAFE-9C11-E01C-53F7-B1A42856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707" y="3915057"/>
            <a:ext cx="7300245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C0DDF-2A9D-8DBB-4AC8-DA91CD40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59707" y="7677495"/>
            <a:ext cx="7222491" cy="3935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EA871-383C-E8A5-23CB-BFF422D1A535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77709-BF6E-435B-BA55-4B2A3E816880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1EAF-B491-A386-673F-7E9D345D9C9B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1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6E388-D081-6F51-EB36-2A0DAAF4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7D145C-0B28-F168-71E2-05FE5585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49F5A-455D-6913-9692-6FE1043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0358" y="3915057"/>
            <a:ext cx="7258943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1371-CF46-68DF-4AFA-E2F37B153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9556" y="7677495"/>
            <a:ext cx="7258942" cy="4068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DBB7-AFAE-6149-073C-FD8533C61003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D3C3-3305-3A82-6052-1802E8DE5D1E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F88B8-9CB5-B73F-121C-01BBB1C86B3F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74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2F9F6-5E8B-8B66-516B-2D74C8D5B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69B2970-1B30-DCCB-BEC5-A85C6606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62" y="222256"/>
            <a:ext cx="4476185" cy="308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5212A-1A84-433E-FDA3-3F7B73B2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574" b="19291"/>
          <a:stretch/>
        </p:blipFill>
        <p:spPr>
          <a:xfrm>
            <a:off x="130806" y="3597269"/>
            <a:ext cx="12010234" cy="434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42472-9A42-CD33-710A-CE61FB5D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626" b="20711"/>
          <a:stretch/>
        </p:blipFill>
        <p:spPr>
          <a:xfrm>
            <a:off x="60290" y="8211862"/>
            <a:ext cx="12048453" cy="3617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E543B-710B-0FC9-7571-8D8A81AC30C0}"/>
              </a:ext>
            </a:extLst>
          </p:cNvPr>
          <p:cNvSpPr txBox="1"/>
          <p:nvPr/>
        </p:nvSpPr>
        <p:spPr>
          <a:xfrm>
            <a:off x="656747" y="304342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D606B-42BD-0A46-F86F-0248ECB165DD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5CF32-EE36-BF48-0083-68819F20AF3E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8C36A-01C8-EA51-3107-5613A762D777}"/>
              </a:ext>
            </a:extLst>
          </p:cNvPr>
          <p:cNvSpPr txBox="1"/>
          <p:nvPr/>
        </p:nvSpPr>
        <p:spPr>
          <a:xfrm>
            <a:off x="4221398" y="3729162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Inter-process thermal asymmetry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38432-D3AB-CE09-C6BB-82149A0512E6}"/>
              </a:ext>
            </a:extLst>
          </p:cNvPr>
          <p:cNvSpPr txBox="1"/>
          <p:nvPr/>
        </p:nvSpPr>
        <p:spPr>
          <a:xfrm>
            <a:off x="4221398" y="7802254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Intra-process thermal asymmetry</a:t>
            </a:r>
          </a:p>
        </p:txBody>
      </p:sp>
    </p:spTree>
    <p:extLst>
      <p:ext uri="{BB962C8B-B14F-4D97-AF65-F5344CB8AC3E}">
        <p14:creationId xmlns:p14="http://schemas.microsoft.com/office/powerpoint/2010/main" val="289045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16</Words>
  <Application>Microsoft Macintosh PowerPoint</Application>
  <PresentationFormat>Custom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7</cp:revision>
  <dcterms:created xsi:type="dcterms:W3CDTF">2025-06-22T01:26:24Z</dcterms:created>
  <dcterms:modified xsi:type="dcterms:W3CDTF">2025-07-24T18:56:18Z</dcterms:modified>
</cp:coreProperties>
</file>