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  <a:srgbClr val="D9F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1"/>
  </p:normalViewPr>
  <p:slideViewPr>
    <p:cSldViewPr snapToGrid="0">
      <p:cViewPr>
        <p:scale>
          <a:sx n="75" d="100"/>
          <a:sy n="75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2CA3-556B-E3FF-5BCF-DD4154FD8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1A74C-4B1E-BD94-1F6B-B39C51CB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281B-814B-B7D1-7A09-33EDE94D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2EE2-3843-CED5-3D80-0FD75414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1827-EBE6-483F-D9B0-ED9885B5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6DFC-59CA-8952-20F4-ED8FDA8E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43EC3-218F-0F07-4175-6C1AF64C5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6C77-6A32-709E-67E8-EC91A578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C186-E026-2BFA-3028-9B8BF05E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084D-7B58-1951-7A27-E0915252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24973-C041-6CE1-C83A-74691FAA1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037C-7EC8-EFAE-8ACA-B7EB54A1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887E-0877-952A-CDE4-F34D501A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F408-FC06-19B9-4EDB-245468D0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849C-3BE6-9850-D41C-FDE9D35E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9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4514-603A-3908-9512-B445BF27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74F4-440D-038B-708B-B7A3B226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1F5F-A55A-C46D-1AD9-09BFC728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7805-A763-D7B3-A205-BDA2E371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CD6A-8994-F02E-7120-C4EA2713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140D-E5D7-1CCF-5421-56814F74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D393-3D91-8B45-E288-43EFDAE1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13C0-6AC6-4671-D604-B55440EA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5E6B-2D95-15CA-92DB-BB3D9D1A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CDC1-4FD8-7A7E-5811-83FAC109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0F7-68B1-EDD4-C0AA-AB4000CC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8575-98E6-ACA6-67F6-5490B8A3D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8BEDC-AC1D-C5FA-B710-2629032D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158E-8F30-BF9D-9F05-377C493D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A346D-4AB1-A7C5-06E3-A7E1B760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9942E-EDBB-789E-4BBE-0A31E3A7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2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6564-3D39-F907-1200-19EB4688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D96C-3048-3F1D-FE84-D13CCA23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BF952-7472-30DF-3C45-236B875E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86E0B-A9F4-BA17-47AC-A2590ECB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0FFC8-545C-E01D-4447-B9500B55A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9F3DC-22C8-56A5-1D57-D44A41F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4012F-706F-FF90-BF0E-442E791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5BEC1-E519-31C4-53ED-91127023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07F1-750E-F193-F697-62E260BA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5DF19-0F19-BDB7-73A9-32D3AC80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47156-6F58-167C-DFE2-7714F917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C7A45-CF13-255D-87C0-0016BECB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6EC10-6DFF-6AD8-67A3-8AB62E3F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CF1A6-24A6-3047-C303-0DE82A55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0EED-FCC2-C80A-874C-69483686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6A89-040D-8849-9F01-3CB23C5D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DBC0-D373-8F38-9B28-9FF75AC3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C1477-0254-2F07-B98A-2362668F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A6E6A-DBF2-ACBE-C325-067E8A4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C8B3-A07F-120A-4687-162FDC57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3C6E-4DEC-DE80-2456-9D551886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86A1-8F58-289E-2137-56EDF404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F49EB-2C31-128F-D5B7-FE6064F60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2E201-9E8B-DDEF-6289-05B1FC3E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6D4C4-1B71-0845-96CF-D13F4622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65CFF-6F21-2FC7-64FF-5C57BB08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DA544-B5FD-DD79-203C-B4D1DAFC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2DC51-14AE-F962-660C-FC17230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E95F-742E-933C-BA14-F202A273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C736-4DF9-2032-28C5-92CF2CCDF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DC901-9D7D-5040-9AC4-ED1AFACCCDE5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BEF8-28EA-B29A-CABD-572E928C4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D36A-5740-7FA5-E8C1-1F388240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red explosion&#10;&#10;AI-generated content may be incorrect.">
            <a:extLst>
              <a:ext uri="{FF2B5EF4-FFF2-40B4-BE49-F238E27FC236}">
                <a16:creationId xmlns:a16="http://schemas.microsoft.com/office/drawing/2014/main" id="{581FC5BE-8F55-C2D3-FACE-47A14981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56" y="0"/>
            <a:ext cx="7772400" cy="64606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A0EE8-3CB7-90DF-FF08-239732A07CF8}"/>
              </a:ext>
            </a:extLst>
          </p:cNvPr>
          <p:cNvCxnSpPr>
            <a:cxnSpLocks/>
          </p:cNvCxnSpPr>
          <p:nvPr/>
        </p:nvCxnSpPr>
        <p:spPr>
          <a:xfrm>
            <a:off x="6665205" y="407624"/>
            <a:ext cx="0" cy="5475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546A6-1B8A-E60D-7D0A-A455E50C2F77}"/>
              </a:ext>
            </a:extLst>
          </p:cNvPr>
          <p:cNvCxnSpPr>
            <a:cxnSpLocks/>
          </p:cNvCxnSpPr>
          <p:nvPr/>
        </p:nvCxnSpPr>
        <p:spPr>
          <a:xfrm>
            <a:off x="2776251" y="2423712"/>
            <a:ext cx="58279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31A48-9C55-7CDE-B1AE-B97863C6BFED}"/>
              </a:ext>
            </a:extLst>
          </p:cNvPr>
          <p:cNvSpPr/>
          <p:nvPr/>
        </p:nvSpPr>
        <p:spPr>
          <a:xfrm>
            <a:off x="2776251" y="110166"/>
            <a:ext cx="5827922" cy="2302526"/>
          </a:xfrm>
          <a:prstGeom prst="rect">
            <a:avLst/>
          </a:prstGeom>
          <a:solidFill>
            <a:srgbClr val="C1E5F5">
              <a:alpha val="4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0591E2-8B43-B725-769E-C5B944868FFF}"/>
              </a:ext>
            </a:extLst>
          </p:cNvPr>
          <p:cNvSpPr/>
          <p:nvPr/>
        </p:nvSpPr>
        <p:spPr>
          <a:xfrm>
            <a:off x="2776251" y="2423711"/>
            <a:ext cx="3888954" cy="3459296"/>
          </a:xfrm>
          <a:prstGeom prst="rect">
            <a:avLst/>
          </a:prstGeom>
          <a:solidFill>
            <a:schemeClr val="accent5">
              <a:lumMod val="20000"/>
              <a:lumOff val="80000"/>
              <a:alpha val="4313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TOWARD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NEUTRALITY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5A882B-2E8B-095B-FB06-15DED5678B52}"/>
              </a:ext>
            </a:extLst>
          </p:cNvPr>
          <p:cNvSpPr/>
          <p:nvPr/>
        </p:nvSpPr>
        <p:spPr>
          <a:xfrm>
            <a:off x="6656942" y="2423711"/>
            <a:ext cx="1944476" cy="3459291"/>
          </a:xfrm>
          <a:prstGeom prst="rect">
            <a:avLst/>
          </a:prstGeom>
          <a:solidFill>
            <a:srgbClr val="C1E5F5">
              <a:alpha val="4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CB6D70-38AF-47A0-2935-EF4C34031A10}"/>
              </a:ext>
            </a:extLst>
          </p:cNvPr>
          <p:cNvSpPr txBox="1"/>
          <p:nvPr/>
        </p:nvSpPr>
        <p:spPr>
          <a:xfrm>
            <a:off x="4015649" y="651827"/>
            <a:ext cx="334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AWAY FROM </a:t>
            </a:r>
          </a:p>
          <a:p>
            <a:pPr algn="ctr"/>
            <a:r>
              <a:rPr lang="en-US" b="1" dirty="0"/>
              <a:t>NEUTRALITY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2A802-8F34-CA32-E377-8AA61CE724C2}"/>
              </a:ext>
            </a:extLst>
          </p:cNvPr>
          <p:cNvSpPr txBox="1"/>
          <p:nvPr/>
        </p:nvSpPr>
        <p:spPr>
          <a:xfrm rot="5400000">
            <a:off x="6295672" y="3962396"/>
            <a:ext cx="334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AWAY FROM </a:t>
            </a:r>
          </a:p>
          <a:p>
            <a:pPr algn="ctr"/>
            <a:r>
              <a:rPr lang="en-US" b="1" dirty="0"/>
              <a:t>NEUTRALITY</a:t>
            </a:r>
          </a:p>
        </p:txBody>
      </p:sp>
    </p:spTree>
    <p:extLst>
      <p:ext uri="{BB962C8B-B14F-4D97-AF65-F5344CB8AC3E}">
        <p14:creationId xmlns:p14="http://schemas.microsoft.com/office/powerpoint/2010/main" val="30599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829A87-60E7-B8D4-F9CB-A358CA026BF7}"/>
              </a:ext>
            </a:extLst>
          </p:cNvPr>
          <p:cNvSpPr/>
          <p:nvPr/>
        </p:nvSpPr>
        <p:spPr>
          <a:xfrm>
            <a:off x="2076994" y="1567543"/>
            <a:ext cx="73152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4A8EF66-A619-CD6C-FDF0-3BD708BC00DE}"/>
              </a:ext>
            </a:extLst>
          </p:cNvPr>
          <p:cNvSpPr/>
          <p:nvPr/>
        </p:nvSpPr>
        <p:spPr>
          <a:xfrm>
            <a:off x="4371703" y="1567543"/>
            <a:ext cx="731520" cy="7315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4CC07-A274-58DE-41EF-70D981CD9E51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38EC72-842E-04CD-092C-F7038ADB31E4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8356CD-B36C-EAB9-A9CA-714EAE8DAEB7}"/>
              </a:ext>
            </a:extLst>
          </p:cNvPr>
          <p:cNvCxnSpPr/>
          <p:nvPr/>
        </p:nvCxnSpPr>
        <p:spPr>
          <a:xfrm flipV="1">
            <a:off x="4693920" y="2495005"/>
            <a:ext cx="0" cy="13062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0584F-BBEC-DE79-DB68-1CD297E91904}"/>
              </a:ext>
            </a:extLst>
          </p:cNvPr>
          <p:cNvCxnSpPr/>
          <p:nvPr/>
        </p:nvCxnSpPr>
        <p:spPr>
          <a:xfrm flipV="1">
            <a:off x="2412274" y="2495005"/>
            <a:ext cx="0" cy="13062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0D9F21-42DB-17F7-05EC-0798261FF78A}"/>
              </a:ext>
            </a:extLst>
          </p:cNvPr>
          <p:cNvCxnSpPr>
            <a:cxnSpLocks/>
          </p:cNvCxnSpPr>
          <p:nvPr/>
        </p:nvCxnSpPr>
        <p:spPr>
          <a:xfrm flipV="1">
            <a:off x="2880360" y="2299063"/>
            <a:ext cx="1419497" cy="16459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EA5707-1C8D-8D0E-982E-D1C84BD31F28}"/>
              </a:ext>
            </a:extLst>
          </p:cNvPr>
          <p:cNvCxnSpPr>
            <a:cxnSpLocks/>
          </p:cNvCxnSpPr>
          <p:nvPr/>
        </p:nvCxnSpPr>
        <p:spPr>
          <a:xfrm flipH="1" flipV="1">
            <a:off x="2880360" y="2299063"/>
            <a:ext cx="1419497" cy="16459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reeform 20">
            <a:extLst>
              <a:ext uri="{FF2B5EF4-FFF2-40B4-BE49-F238E27FC236}">
                <a16:creationId xmlns:a16="http://schemas.microsoft.com/office/drawing/2014/main" id="{0D410BFC-83A1-E194-151F-287C03EB78EF}"/>
              </a:ext>
            </a:extLst>
          </p:cNvPr>
          <p:cNvSpPr/>
          <p:nvPr/>
        </p:nvSpPr>
        <p:spPr>
          <a:xfrm rot="10800000">
            <a:off x="1400749" y="4129667"/>
            <a:ext cx="491067" cy="492777"/>
          </a:xfrm>
          <a:custGeom>
            <a:avLst/>
            <a:gdLst>
              <a:gd name="connsiteX0" fmla="*/ 0 w 491067"/>
              <a:gd name="connsiteY0" fmla="*/ 103311 h 492777"/>
              <a:gd name="connsiteX1" fmla="*/ 118534 w 491067"/>
              <a:gd name="connsiteY1" fmla="*/ 1711 h 492777"/>
              <a:gd name="connsiteX2" fmla="*/ 169334 w 491067"/>
              <a:gd name="connsiteY2" fmla="*/ 18644 h 492777"/>
              <a:gd name="connsiteX3" fmla="*/ 355600 w 491067"/>
              <a:gd name="connsiteY3" fmla="*/ 35577 h 492777"/>
              <a:gd name="connsiteX4" fmla="*/ 406400 w 491067"/>
              <a:gd name="connsiteY4" fmla="*/ 52511 h 492777"/>
              <a:gd name="connsiteX5" fmla="*/ 457200 w 491067"/>
              <a:gd name="connsiteY5" fmla="*/ 103311 h 492777"/>
              <a:gd name="connsiteX6" fmla="*/ 491067 w 491067"/>
              <a:gd name="connsiteY6" fmla="*/ 221844 h 492777"/>
              <a:gd name="connsiteX7" fmla="*/ 440267 w 491067"/>
              <a:gd name="connsiteY7" fmla="*/ 458911 h 492777"/>
              <a:gd name="connsiteX8" fmla="*/ 389467 w 491067"/>
              <a:gd name="connsiteY8" fmla="*/ 492777 h 492777"/>
              <a:gd name="connsiteX9" fmla="*/ 220134 w 491067"/>
              <a:gd name="connsiteY9" fmla="*/ 475844 h 492777"/>
              <a:gd name="connsiteX10" fmla="*/ 67734 w 491067"/>
              <a:gd name="connsiteY10" fmla="*/ 425044 h 492777"/>
              <a:gd name="connsiteX11" fmla="*/ 50800 w 491067"/>
              <a:gd name="connsiteY11" fmla="*/ 374244 h 49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1067" h="492777">
                <a:moveTo>
                  <a:pt x="0" y="103311"/>
                </a:moveTo>
                <a:cubicBezTo>
                  <a:pt x="39511" y="69444"/>
                  <a:pt x="71989" y="24984"/>
                  <a:pt x="118534" y="1711"/>
                </a:cubicBezTo>
                <a:cubicBezTo>
                  <a:pt x="134499" y="-6271"/>
                  <a:pt x="151664" y="16120"/>
                  <a:pt x="169334" y="18644"/>
                </a:cubicBezTo>
                <a:cubicBezTo>
                  <a:pt x="231052" y="27461"/>
                  <a:pt x="293511" y="29933"/>
                  <a:pt x="355600" y="35577"/>
                </a:cubicBezTo>
                <a:cubicBezTo>
                  <a:pt x="372533" y="41222"/>
                  <a:pt x="391548" y="42610"/>
                  <a:pt x="406400" y="52511"/>
                </a:cubicBezTo>
                <a:cubicBezTo>
                  <a:pt x="426325" y="65795"/>
                  <a:pt x="443916" y="83386"/>
                  <a:pt x="457200" y="103311"/>
                </a:cubicBezTo>
                <a:cubicBezTo>
                  <a:pt x="466919" y="117889"/>
                  <a:pt x="488808" y="212808"/>
                  <a:pt x="491067" y="221844"/>
                </a:cubicBezTo>
                <a:cubicBezTo>
                  <a:pt x="482776" y="313049"/>
                  <a:pt x="505295" y="393884"/>
                  <a:pt x="440267" y="458911"/>
                </a:cubicBezTo>
                <a:cubicBezTo>
                  <a:pt x="425876" y="473301"/>
                  <a:pt x="406400" y="481488"/>
                  <a:pt x="389467" y="492777"/>
                </a:cubicBezTo>
                <a:cubicBezTo>
                  <a:pt x="333023" y="487133"/>
                  <a:pt x="275643" y="487530"/>
                  <a:pt x="220134" y="475844"/>
                </a:cubicBezTo>
                <a:cubicBezTo>
                  <a:pt x="167735" y="464813"/>
                  <a:pt x="67734" y="425044"/>
                  <a:pt x="67734" y="425044"/>
                </a:cubicBezTo>
                <a:cubicBezTo>
                  <a:pt x="8952" y="366262"/>
                  <a:pt x="-7013" y="374244"/>
                  <a:pt x="50800" y="374244"/>
                </a:cubicBezTo>
              </a:path>
            </a:pathLst>
          </a:custGeom>
          <a:noFill/>
          <a:ln w="25400">
            <a:solidFill>
              <a:schemeClr val="accent1"/>
            </a:solidFill>
            <a:tailEnd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A63217F-EC51-B621-2568-7C29D36902D7}"/>
              </a:ext>
            </a:extLst>
          </p:cNvPr>
          <p:cNvSpPr/>
          <p:nvPr/>
        </p:nvSpPr>
        <p:spPr>
          <a:xfrm>
            <a:off x="5401733" y="4197756"/>
            <a:ext cx="491067" cy="492777"/>
          </a:xfrm>
          <a:custGeom>
            <a:avLst/>
            <a:gdLst>
              <a:gd name="connsiteX0" fmla="*/ 0 w 491067"/>
              <a:gd name="connsiteY0" fmla="*/ 103311 h 492777"/>
              <a:gd name="connsiteX1" fmla="*/ 118534 w 491067"/>
              <a:gd name="connsiteY1" fmla="*/ 1711 h 492777"/>
              <a:gd name="connsiteX2" fmla="*/ 169334 w 491067"/>
              <a:gd name="connsiteY2" fmla="*/ 18644 h 492777"/>
              <a:gd name="connsiteX3" fmla="*/ 355600 w 491067"/>
              <a:gd name="connsiteY3" fmla="*/ 35577 h 492777"/>
              <a:gd name="connsiteX4" fmla="*/ 406400 w 491067"/>
              <a:gd name="connsiteY4" fmla="*/ 52511 h 492777"/>
              <a:gd name="connsiteX5" fmla="*/ 457200 w 491067"/>
              <a:gd name="connsiteY5" fmla="*/ 103311 h 492777"/>
              <a:gd name="connsiteX6" fmla="*/ 491067 w 491067"/>
              <a:gd name="connsiteY6" fmla="*/ 221844 h 492777"/>
              <a:gd name="connsiteX7" fmla="*/ 440267 w 491067"/>
              <a:gd name="connsiteY7" fmla="*/ 458911 h 492777"/>
              <a:gd name="connsiteX8" fmla="*/ 389467 w 491067"/>
              <a:gd name="connsiteY8" fmla="*/ 492777 h 492777"/>
              <a:gd name="connsiteX9" fmla="*/ 220134 w 491067"/>
              <a:gd name="connsiteY9" fmla="*/ 475844 h 492777"/>
              <a:gd name="connsiteX10" fmla="*/ 67734 w 491067"/>
              <a:gd name="connsiteY10" fmla="*/ 425044 h 492777"/>
              <a:gd name="connsiteX11" fmla="*/ 50800 w 491067"/>
              <a:gd name="connsiteY11" fmla="*/ 374244 h 49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1067" h="492777">
                <a:moveTo>
                  <a:pt x="0" y="103311"/>
                </a:moveTo>
                <a:cubicBezTo>
                  <a:pt x="39511" y="69444"/>
                  <a:pt x="71989" y="24984"/>
                  <a:pt x="118534" y="1711"/>
                </a:cubicBezTo>
                <a:cubicBezTo>
                  <a:pt x="134499" y="-6271"/>
                  <a:pt x="151664" y="16120"/>
                  <a:pt x="169334" y="18644"/>
                </a:cubicBezTo>
                <a:cubicBezTo>
                  <a:pt x="231052" y="27461"/>
                  <a:pt x="293511" y="29933"/>
                  <a:pt x="355600" y="35577"/>
                </a:cubicBezTo>
                <a:cubicBezTo>
                  <a:pt x="372533" y="41222"/>
                  <a:pt x="391548" y="42610"/>
                  <a:pt x="406400" y="52511"/>
                </a:cubicBezTo>
                <a:cubicBezTo>
                  <a:pt x="426325" y="65795"/>
                  <a:pt x="443916" y="83386"/>
                  <a:pt x="457200" y="103311"/>
                </a:cubicBezTo>
                <a:cubicBezTo>
                  <a:pt x="466919" y="117889"/>
                  <a:pt x="488808" y="212808"/>
                  <a:pt x="491067" y="221844"/>
                </a:cubicBezTo>
                <a:cubicBezTo>
                  <a:pt x="482776" y="313049"/>
                  <a:pt x="505295" y="393884"/>
                  <a:pt x="440267" y="458911"/>
                </a:cubicBezTo>
                <a:cubicBezTo>
                  <a:pt x="425876" y="473301"/>
                  <a:pt x="406400" y="481488"/>
                  <a:pt x="389467" y="492777"/>
                </a:cubicBezTo>
                <a:cubicBezTo>
                  <a:pt x="333023" y="487133"/>
                  <a:pt x="275643" y="487530"/>
                  <a:pt x="220134" y="475844"/>
                </a:cubicBezTo>
                <a:cubicBezTo>
                  <a:pt x="167735" y="464813"/>
                  <a:pt x="67734" y="425044"/>
                  <a:pt x="67734" y="425044"/>
                </a:cubicBezTo>
                <a:cubicBezTo>
                  <a:pt x="8952" y="366262"/>
                  <a:pt x="-7013" y="374244"/>
                  <a:pt x="50800" y="374244"/>
                </a:cubicBezTo>
              </a:path>
            </a:pathLst>
          </a:custGeom>
          <a:noFill/>
          <a:ln w="25400">
            <a:solidFill>
              <a:schemeClr val="accent1"/>
            </a:solidFill>
            <a:tailEnd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5D5C0-67D4-0C57-F3AB-C5B474E304B3}"/>
              </a:ext>
            </a:extLst>
          </p:cNvPr>
          <p:cNvSpPr txBox="1"/>
          <p:nvPr/>
        </p:nvSpPr>
        <p:spPr>
          <a:xfrm>
            <a:off x="5892800" y="4321201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1B927-660C-0E2B-B972-77131EA72B94}"/>
              </a:ext>
            </a:extLst>
          </p:cNvPr>
          <p:cNvSpPr txBox="1"/>
          <p:nvPr/>
        </p:nvSpPr>
        <p:spPr>
          <a:xfrm>
            <a:off x="1008334" y="419138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94869-24A8-F569-C34C-46DFB68374ED}"/>
              </a:ext>
            </a:extLst>
          </p:cNvPr>
          <p:cNvSpPr txBox="1"/>
          <p:nvPr/>
        </p:nvSpPr>
        <p:spPr>
          <a:xfrm>
            <a:off x="3762103" y="2752690"/>
            <a:ext cx="81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9FDD6C-B356-6395-FFB9-BED46B3BE285}"/>
              </a:ext>
            </a:extLst>
          </p:cNvPr>
          <p:cNvSpPr txBox="1"/>
          <p:nvPr/>
        </p:nvSpPr>
        <p:spPr>
          <a:xfrm>
            <a:off x="2558143" y="2663186"/>
            <a:ext cx="81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73A94-9AA4-8779-EE75-F5E3009B3026}"/>
              </a:ext>
            </a:extLst>
          </p:cNvPr>
          <p:cNvSpPr txBox="1"/>
          <p:nvPr/>
        </p:nvSpPr>
        <p:spPr>
          <a:xfrm>
            <a:off x="4741818" y="2954774"/>
            <a:ext cx="81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C2R2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9E8AF5-4046-C0A6-232A-479907CD1EB4}"/>
              </a:ext>
            </a:extLst>
          </p:cNvPr>
          <p:cNvSpPr txBox="1"/>
          <p:nvPr/>
        </p:nvSpPr>
        <p:spPr>
          <a:xfrm>
            <a:off x="1596087" y="2919307"/>
            <a:ext cx="81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C1R1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F88587-4661-D7D0-95BD-9C4524096BAE}"/>
              </a:ext>
            </a:extLst>
          </p:cNvPr>
          <p:cNvCxnSpPr>
            <a:cxnSpLocks/>
          </p:cNvCxnSpPr>
          <p:nvPr/>
        </p:nvCxnSpPr>
        <p:spPr>
          <a:xfrm flipH="1">
            <a:off x="1008334" y="1800256"/>
            <a:ext cx="925330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ACCBE-4DF5-C83E-6311-DFB956E4455F}"/>
              </a:ext>
            </a:extLst>
          </p:cNvPr>
          <p:cNvSpPr txBox="1"/>
          <p:nvPr/>
        </p:nvSpPr>
        <p:spPr>
          <a:xfrm>
            <a:off x="503067" y="165753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3995B2-D83E-D43D-D1B7-636CF1EBBDA8}"/>
              </a:ext>
            </a:extLst>
          </p:cNvPr>
          <p:cNvCxnSpPr>
            <a:cxnSpLocks/>
          </p:cNvCxnSpPr>
          <p:nvPr/>
        </p:nvCxnSpPr>
        <p:spPr>
          <a:xfrm>
            <a:off x="5311404" y="1879712"/>
            <a:ext cx="966438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9BA27BC-C4FE-BB45-679E-0F5EFF4AFF1E}"/>
              </a:ext>
            </a:extLst>
          </p:cNvPr>
          <p:cNvSpPr txBox="1"/>
          <p:nvPr/>
        </p:nvSpPr>
        <p:spPr>
          <a:xfrm>
            <a:off x="6294775" y="171197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314472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20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Kaleigh Davis</dc:creator>
  <cp:lastModifiedBy>Kaleigh Davis</cp:lastModifiedBy>
  <cp:revision>2</cp:revision>
  <dcterms:created xsi:type="dcterms:W3CDTF">2025-06-04T14:03:28Z</dcterms:created>
  <dcterms:modified xsi:type="dcterms:W3CDTF">2025-06-10T18:13:20Z</dcterms:modified>
</cp:coreProperties>
</file>