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58" r:id="rId4"/>
    <p:sldId id="259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88"/>
    <a:srgbClr val="1D86EE"/>
    <a:srgbClr val="A9A9A9"/>
    <a:srgbClr val="DAA620"/>
    <a:srgbClr val="C1E5F5"/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11"/>
  </p:normalViewPr>
  <p:slideViewPr>
    <p:cSldViewPr snapToGrid="0">
      <p:cViewPr>
        <p:scale>
          <a:sx n="110" d="100"/>
          <a:sy n="110" d="100"/>
        </p:scale>
        <p:origin x="-112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BAA97-B2B8-EA40-A7C9-10EAB2FFF9B3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791F3-F2F4-604C-9893-A30F4EB3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791F3-F2F4-604C-9893-A30F4EB37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2CA3-556B-E3FF-5BCF-DD4154FD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1A74C-4B1E-BD94-1F6B-B39C51CB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281B-814B-B7D1-7A09-33EDE94D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2EE2-3843-CED5-3D80-0FD75414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1827-EBE6-483F-D9B0-ED9885B5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6DFC-59CA-8952-20F4-ED8FDA8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3EC3-218F-0F07-4175-6C1AF64C5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6C77-6A32-709E-67E8-EC91A578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C186-E026-2BFA-3028-9B8BF05E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084D-7B58-1951-7A27-E091525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24973-C041-6CE1-C83A-74691FAA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037C-7EC8-EFAE-8ACA-B7EB54A1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887E-0877-952A-CDE4-F34D501A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408-FC06-19B9-4EDB-245468D0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849C-3BE6-9850-D41C-FDE9D35E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4514-603A-3908-9512-B445BF27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74F4-440D-038B-708B-B7A3B226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1F5F-A55A-C46D-1AD9-09BFC72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7805-A763-D7B3-A205-BDA2E371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CD6A-8994-F02E-7120-C4EA271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140D-E5D7-1CCF-5421-56814F74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D393-3D91-8B45-E288-43EFDAE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13C0-6AC6-4671-D604-B55440EA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5E6B-2D95-15CA-92DB-BB3D9D1A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CDC1-4FD8-7A7E-5811-83FAC109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0F7-68B1-EDD4-C0AA-AB4000C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8575-98E6-ACA6-67F6-5490B8A3D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BEDC-AC1D-C5FA-B710-2629032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158E-8F30-BF9D-9F05-377C493D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A346D-4AB1-A7C5-06E3-A7E1B760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9942E-EDBB-789E-4BBE-0A31E3A7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6564-3D39-F907-1200-19EB4688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D96C-3048-3F1D-FE84-D13CCA23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F952-7472-30DF-3C45-236B875E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6E0B-A9F4-BA17-47AC-A2590ECB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FFC8-545C-E01D-4447-B9500B55A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F3DC-22C8-56A5-1D57-D44A41F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4012F-706F-FF90-BF0E-442E791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5BEC1-E519-31C4-53ED-91127023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07F1-750E-F193-F697-62E260BA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5DF19-0F19-BDB7-73A9-32D3AC80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47156-6F58-167C-DFE2-7714F917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7A45-CF13-255D-87C0-0016BECB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6EC10-6DFF-6AD8-67A3-8AB62E3F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F1A6-24A6-3047-C303-0DE82A5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0EED-FCC2-C80A-874C-6948368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6A89-040D-8849-9F01-3CB23C5D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DBC0-D373-8F38-9B28-9FF75AC3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1477-0254-2F07-B98A-2362668F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6E6A-DBF2-ACBE-C325-067E8A4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C8B3-A07F-120A-4687-162FDC57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3C6E-4DEC-DE80-2456-9D551886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6A1-8F58-289E-2137-56EDF404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F49EB-2C31-128F-D5B7-FE6064F60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2E201-9E8B-DDEF-6289-05B1FC3E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D4C4-1B71-0845-96CF-D13F4622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5CFF-6F21-2FC7-64FF-5C57BB08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A544-B5FD-DD79-203C-B4D1DAFC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2DC51-14AE-F962-660C-FC172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E95F-742E-933C-BA14-F202A273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C736-4DF9-2032-28C5-92CF2CCDF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DC901-9D7D-5040-9AC4-ED1AFACCCDE5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BEF8-28EA-B29A-CABD-572E928C4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D36A-5740-7FA5-E8C1-1F388240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20.svg"/><Relationship Id="rId12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1.png"/><Relationship Id="rId5" Type="http://schemas.openxmlformats.org/officeDocument/2006/relationships/image" Target="../media/image39.sv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line&#10;&#10;AI-generated content may be incorrect.">
            <a:extLst>
              <a:ext uri="{FF2B5EF4-FFF2-40B4-BE49-F238E27FC236}">
                <a16:creationId xmlns:a16="http://schemas.microsoft.com/office/drawing/2014/main" id="{46FB36E7-DE95-36F1-CA9C-EE4C0367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03" y="1507441"/>
            <a:ext cx="4584700" cy="444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7B8C4-5C79-DBA7-FF10-EE462AD4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1400" y="1507441"/>
            <a:ext cx="4907158" cy="4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829A87-60E7-B8D4-F9CB-A358CA026BF7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4CC07-A274-58DE-41EF-70D981CD9E5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8EC72-842E-04CD-092C-F7038ADB31E4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1B927-660C-0E2B-B972-77131EA72B94}"/>
              </a:ext>
            </a:extLst>
          </p:cNvPr>
          <p:cNvSpPr txBox="1"/>
          <p:nvPr/>
        </p:nvSpPr>
        <p:spPr>
          <a:xfrm>
            <a:off x="1171519" y="4957868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  <a:r>
              <a:rPr lang="en-US" sz="2000" dirty="0"/>
              <a:t>, K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94869-24A8-F569-C34C-46DFB68374ED}"/>
              </a:ext>
            </a:extLst>
          </p:cNvPr>
          <p:cNvSpPr txBox="1"/>
          <p:nvPr/>
        </p:nvSpPr>
        <p:spPr>
          <a:xfrm>
            <a:off x="3728976" y="2791862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9FDD6C-B356-6395-FFB9-BED46B3BE285}"/>
              </a:ext>
            </a:extLst>
          </p:cNvPr>
          <p:cNvSpPr txBox="1"/>
          <p:nvPr/>
        </p:nvSpPr>
        <p:spPr>
          <a:xfrm>
            <a:off x="2569369" y="2776037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73A94-9AA4-8779-EE75-F5E3009B3026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E8AF5-4046-C0A6-232A-479907CD1EB4}"/>
              </a:ext>
            </a:extLst>
          </p:cNvPr>
          <p:cNvSpPr txBox="1"/>
          <p:nvPr/>
        </p:nvSpPr>
        <p:spPr>
          <a:xfrm>
            <a:off x="1508327" y="2911439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7ACCBE-4DF5-C83E-6311-DFB956E4455F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BA27BC-C4FE-BB45-679E-0F5EFF4AFF1E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30D15A-4E91-D9E1-98B1-AADA7C46B5D3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5E0678B1-277E-3E2B-C7AB-BB149B0A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642E5D4-074E-C488-03A3-176321A7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A2429F-E451-2696-C6DB-8B3E6730D35C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  <a:r>
              <a:rPr lang="en-US" sz="2000" dirty="0"/>
              <a:t>, K</a:t>
            </a:r>
            <a:r>
              <a:rPr lang="en-US" sz="2000" baseline="-25000" dirty="0"/>
              <a:t>b 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2BA00906-2D76-6DA1-F0DB-E9901A4A3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A622E197-6221-F757-EF89-CF9B65F79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DD088D0B-F09B-BA4D-52E6-E6D300035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69D93F80-3FE8-7784-9F23-8E35C31C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29503968-6B86-73C7-3C66-A8156D04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FF24AAD6-5657-768E-DE22-F61BAA45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B0962-1673-765D-4015-F675CBC8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557775-A72C-6493-55DA-34746D3777A9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48553-125E-E78F-BF06-D2630E8BA28F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3DF505-9FC4-E34F-1588-B094738DC03B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5AD92-D3F5-CF0E-AF64-7D98352B7D82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E2F33-2D7C-DF1C-1FE6-460E0A4F0784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71E4B-F9F1-A498-9098-C7642FA0D2DC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0B0C4-4A55-1D64-BBF8-AD494000DC20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7E21A7-37B5-E9A0-AF9D-B5F7F83BAC74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C1085-FFBC-D26E-0F12-FF7F97477A76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2A118D-3E52-6928-6B17-17E720ECB13F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FF5E42-CC4B-BC55-C399-ECAE0432E8CB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D21808AF-DF14-30AD-EB93-8060B90E5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ED07374C-97A4-9B5C-432D-F4FEAE7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EC2B14-5FCB-6921-1484-13A6A4F80BC7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497E836B-A7D6-D7A9-03BC-323FE7CDB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1C1FD7D7-63ED-613B-17D6-5E8C14CA4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329CBDF2-790D-03AF-9984-88C717D17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730CAC3B-13C1-17B8-14B4-9263CA631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8ACA265C-0295-7B45-03BC-AF9DDB7E7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4EA6422B-FB7D-EA3D-4092-BBEFA26B0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479AC-74A8-5C95-5265-09EEC24E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F5004D-C931-E1CA-7413-AB6AA5E9A99C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6917B2-C0A3-C75C-C23F-36997EBBBE8B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48776E-0366-FA66-0D31-9C4142BCFB62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0FA240-D7FB-1261-BE3B-C2D39C2A9EF9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06C83-9326-B58D-D1C0-265907E7B682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21E9B-FEA2-B874-95CF-4794F5CBE774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16E719-B00A-1186-338B-70F4ACC9B367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3E683-C0A5-76F8-471B-955C4AB60E51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C4AE5D-DB9A-3E04-C8B9-2AF0126FC765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755BE8-D20F-4829-4846-525641B21CE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43CA61-8402-0669-A423-05DB9F5AE928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B6EADAC7-AE11-F64E-8107-A7C2DEAA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056BF43-6807-8C04-31CD-880CF34BD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1E2472-0FBD-9781-AA86-4BA43DFEAC96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171F7241-BA63-EFC4-F987-433D50759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B98DD591-5B5E-0563-366E-0B6F3EBAC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0583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47E04798-549F-9F96-D88C-A469122C4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BFB79A33-B5D3-EB81-2BAC-3951E1EC3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51CC61CA-B3C9-DD05-E938-2DC45D9F96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E7006C39-049E-92DC-F701-FAE10A5EC5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D6EAE-E3F7-0201-D434-F50B89137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5049" b="5715"/>
          <a:stretch/>
        </p:blipFill>
        <p:spPr>
          <a:xfrm>
            <a:off x="6882068" y="1595205"/>
            <a:ext cx="4576507" cy="40912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086BC-3AC7-0534-D5A2-72E335C5D03E}"/>
              </a:ext>
            </a:extLst>
          </p:cNvPr>
          <p:cNvCxnSpPr>
            <a:cxnSpLocks/>
          </p:cNvCxnSpPr>
          <p:nvPr/>
        </p:nvCxnSpPr>
        <p:spPr>
          <a:xfrm flipH="1">
            <a:off x="9269324" y="3009241"/>
            <a:ext cx="10136" cy="2492038"/>
          </a:xfrm>
          <a:prstGeom prst="line">
            <a:avLst/>
          </a:prstGeom>
          <a:ln w="28575">
            <a:solidFill>
              <a:srgbClr val="003D88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C65BAF-5B64-067B-1333-F3C4B5B6FFEC}"/>
              </a:ext>
            </a:extLst>
          </p:cNvPr>
          <p:cNvCxnSpPr>
            <a:cxnSpLocks/>
          </p:cNvCxnSpPr>
          <p:nvPr/>
        </p:nvCxnSpPr>
        <p:spPr>
          <a:xfrm>
            <a:off x="10161788" y="1683559"/>
            <a:ext cx="90667" cy="3878052"/>
          </a:xfrm>
          <a:prstGeom prst="line">
            <a:avLst/>
          </a:prstGeom>
          <a:ln w="28575">
            <a:solidFill>
              <a:srgbClr val="DAA62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11BFC3-ED73-D6AC-B739-731F8AFDAB31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Inter-process thermal asymmetry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70BF32-A8E9-FD83-998A-5BD4BBD435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09B98-CE98-C25B-16EB-76812C2892DA}"/>
              </a:ext>
            </a:extLst>
          </p:cNvPr>
          <p:cNvSpPr txBox="1"/>
          <p:nvPr/>
        </p:nvSpPr>
        <p:spPr>
          <a:xfrm>
            <a:off x="7874553" y="5911734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25BF19-61F1-5DFB-24D8-DD2F1153EE6D}"/>
                  </a:ext>
                </a:extLst>
              </p:cNvPr>
              <p:cNvSpPr txBox="1"/>
              <p:nvPr/>
            </p:nvSpPr>
            <p:spPr>
              <a:xfrm>
                <a:off x="8978784" y="5601180"/>
                <a:ext cx="54553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25BF19-61F1-5DFB-24D8-DD2F1153E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784" y="5601180"/>
                <a:ext cx="545534" cy="4385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C3AD30-37B8-4B06-8A6A-DA971F5EFFFD}"/>
                  </a:ext>
                </a:extLst>
              </p:cNvPr>
              <p:cNvSpPr txBox="1"/>
              <p:nvPr/>
            </p:nvSpPr>
            <p:spPr>
              <a:xfrm>
                <a:off x="9979688" y="5577191"/>
                <a:ext cx="54553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C3AD30-37B8-4B06-8A6A-DA971F5EF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688" y="5577191"/>
                <a:ext cx="545534" cy="438518"/>
              </a:xfrm>
              <a:prstGeom prst="rect">
                <a:avLst/>
              </a:prstGeom>
              <a:blipFill>
                <a:blip r:embed="rId15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67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D4D34A-611B-72CB-161F-91EF2390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7" r="1747"/>
          <a:stretch/>
        </p:blipFill>
        <p:spPr>
          <a:xfrm>
            <a:off x="284044" y="1520806"/>
            <a:ext cx="4217504" cy="333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3F076-3485-CDA6-A01C-AC24DBCA60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9" r="6869"/>
          <a:stretch/>
        </p:blipFill>
        <p:spPr>
          <a:xfrm>
            <a:off x="8562301" y="1588864"/>
            <a:ext cx="3224886" cy="3746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DBCA53-67CD-9ADB-5183-C3A7E750FF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573" t="3098" b="3098"/>
          <a:stretch/>
        </p:blipFill>
        <p:spPr>
          <a:xfrm>
            <a:off x="5011765" y="1690606"/>
            <a:ext cx="2894816" cy="3166256"/>
          </a:xfrm>
          <a:prstGeom prst="rect">
            <a:avLst/>
          </a:prstGeom>
        </p:spPr>
      </p:pic>
      <p:pic>
        <p:nvPicPr>
          <p:cNvPr id="13" name="Picture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5EE94BF-DAF6-A276-689F-88D7F28C0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886" y="4635275"/>
            <a:ext cx="1837507" cy="381559"/>
          </a:xfrm>
          <a:prstGeom prst="rect">
            <a:avLst/>
          </a:prstGeom>
        </p:spPr>
      </p:pic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475C84A-4483-F0FB-EEBE-3F06B4820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8056" y="2701608"/>
            <a:ext cx="457201" cy="1016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D7EB3C-30AA-052B-8D79-7E4324AC4B58}"/>
              </a:ext>
            </a:extLst>
          </p:cNvPr>
          <p:cNvSpPr txBox="1"/>
          <p:nvPr/>
        </p:nvSpPr>
        <p:spPr>
          <a:xfrm>
            <a:off x="5173540" y="4008511"/>
            <a:ext cx="108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2b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BD40C-E598-2F2E-0F31-299B16A1ED8A}"/>
              </a:ext>
            </a:extLst>
          </p:cNvPr>
          <p:cNvSpPr txBox="1"/>
          <p:nvPr/>
        </p:nvSpPr>
        <p:spPr>
          <a:xfrm>
            <a:off x="5052748" y="3684192"/>
            <a:ext cx="58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8666D-DDAF-92A9-0267-23EDB294AD8F}"/>
              </a:ext>
            </a:extLst>
          </p:cNvPr>
          <p:cNvCxnSpPr>
            <a:cxnSpLocks/>
          </p:cNvCxnSpPr>
          <p:nvPr/>
        </p:nvCxnSpPr>
        <p:spPr>
          <a:xfrm flipV="1">
            <a:off x="5640977" y="3408119"/>
            <a:ext cx="475951" cy="434879"/>
          </a:xfrm>
          <a:prstGeom prst="straightConnector1">
            <a:avLst/>
          </a:prstGeom>
          <a:ln>
            <a:solidFill>
              <a:srgbClr val="DAA62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9C2D51-705E-52F5-7BAC-94494CF1C70B}"/>
              </a:ext>
            </a:extLst>
          </p:cNvPr>
          <p:cNvCxnSpPr>
            <a:cxnSpLocks/>
          </p:cNvCxnSpPr>
          <p:nvPr/>
        </p:nvCxnSpPr>
        <p:spPr>
          <a:xfrm flipV="1">
            <a:off x="5409167" y="3143991"/>
            <a:ext cx="582824" cy="265343"/>
          </a:xfrm>
          <a:prstGeom prst="straightConnector1">
            <a:avLst/>
          </a:prstGeom>
          <a:ln>
            <a:solidFill>
              <a:srgbClr val="003D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4D1E12-0A81-571A-0608-C52A43B3ED76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Inter-process thermal asymmetry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E26DD-2460-648B-B0C5-E991004087C2}"/>
              </a:ext>
            </a:extLst>
          </p:cNvPr>
          <p:cNvSpPr txBox="1"/>
          <p:nvPr/>
        </p:nvSpPr>
        <p:spPr>
          <a:xfrm rot="16200000">
            <a:off x="7666005" y="2898620"/>
            <a:ext cx="1423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Frequency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06FF18-EDCF-E4BB-F020-03B39CE6EFB1}"/>
                  </a:ext>
                </a:extLst>
              </p:cNvPr>
              <p:cNvSpPr txBox="1"/>
              <p:nvPr/>
            </p:nvSpPr>
            <p:spPr>
              <a:xfrm>
                <a:off x="5344224" y="2944027"/>
                <a:ext cx="545534" cy="29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2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2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06FF18-EDCF-E4BB-F020-03B39CE6E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24" y="2944027"/>
                <a:ext cx="545534" cy="294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2D2F0-1B73-44A8-75F8-1EE4D7468F68}"/>
                  </a:ext>
                </a:extLst>
              </p:cNvPr>
              <p:cNvSpPr txBox="1"/>
              <p:nvPr/>
            </p:nvSpPr>
            <p:spPr>
              <a:xfrm>
                <a:off x="5719224" y="3618821"/>
                <a:ext cx="545534" cy="29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2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CA" sz="12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2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42D2F0-1B73-44A8-75F8-1EE4D7468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24" y="3618821"/>
                <a:ext cx="545534" cy="2943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7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DB4D-06EF-B8DF-79E9-70283EE4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1107AF-C7D0-4958-344D-FDA11F8CAC4B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8AA8BC-9F82-9DFD-BA1B-52C370D4A16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4BEA1-1C7C-8E5C-3EF3-4CB5B1EBA1F8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00BF8-F4B2-C7B5-66E2-7096EB778268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4DB52E-9259-C3C1-626A-B9E806B59CC6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4B76B-72F8-E849-AE8F-EAEA23160241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E7AC5-02DE-0023-8072-1608CB8D64FE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2b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6BFCC-D0B9-B135-4362-A062F9C3D730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D0FA7-74A0-F60F-5B22-92745E29F29E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5F1A6-52BF-85CF-DEB8-96BA3E5C133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932BECC-99D4-A952-CA5D-C970154320A2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6C14A8FC-8756-F4B0-E40F-11C1E83E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1D48737D-3ADD-35A5-37F7-921A9E001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E8711-1E91-CCD3-B021-CDF797AEA1B3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8D9FB6EA-3895-E4EF-8952-3ABEEA81E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B2235172-F21D-4A73-94AE-01FA8D70F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AD0398B1-DEA5-5CE3-5D9E-160F61A2D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91F25E93-04E4-989F-E0DD-35D7ACD7A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ABE8B96F-6BD8-52EB-8D4E-B7D906607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5B73E-B56D-22AB-CD05-028D8B186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389" b="6584"/>
          <a:stretch/>
        </p:blipFill>
        <p:spPr>
          <a:xfrm>
            <a:off x="6941546" y="1386207"/>
            <a:ext cx="4584700" cy="4076271"/>
          </a:xfrm>
          <a:prstGeom prst="rect">
            <a:avLst/>
          </a:prstGeom>
        </p:spPr>
      </p:pic>
      <p:pic>
        <p:nvPicPr>
          <p:cNvPr id="10" name="Graphic 9" descr="Arrow Up with solid fill">
            <a:extLst>
              <a:ext uri="{FF2B5EF4-FFF2-40B4-BE49-F238E27FC236}">
                <a16:creationId xmlns:a16="http://schemas.microsoft.com/office/drawing/2014/main" id="{7FF87E4D-F0EB-DD05-5EFB-CAD909878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4407" y="2383581"/>
            <a:ext cx="914400" cy="156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60F8C-9A7E-E9E4-5A6C-103EF1DE38C5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Intra-process thermal asymmetry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A1517A-9973-56FF-3FF9-7CD44E59B725}"/>
              </a:ext>
            </a:extLst>
          </p:cNvPr>
          <p:cNvCxnSpPr>
            <a:cxnSpLocks/>
          </p:cNvCxnSpPr>
          <p:nvPr/>
        </p:nvCxnSpPr>
        <p:spPr>
          <a:xfrm flipH="1">
            <a:off x="8747006" y="4268880"/>
            <a:ext cx="1" cy="1152000"/>
          </a:xfrm>
          <a:prstGeom prst="line">
            <a:avLst/>
          </a:prstGeom>
          <a:ln w="28575">
            <a:solidFill>
              <a:srgbClr val="003D88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DF2D02-E59B-4F53-A400-DD3698874F46}"/>
              </a:ext>
            </a:extLst>
          </p:cNvPr>
          <p:cNvCxnSpPr>
            <a:cxnSpLocks/>
          </p:cNvCxnSpPr>
          <p:nvPr/>
        </p:nvCxnSpPr>
        <p:spPr>
          <a:xfrm>
            <a:off x="9570739" y="3208833"/>
            <a:ext cx="0" cy="2214000"/>
          </a:xfrm>
          <a:prstGeom prst="line">
            <a:avLst/>
          </a:prstGeom>
          <a:ln w="28575">
            <a:solidFill>
              <a:srgbClr val="1D86E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FF724B-2E7B-DCD8-BBE5-E24A87E61FBD}"/>
                  </a:ext>
                </a:extLst>
              </p:cNvPr>
              <p:cNvSpPr txBox="1"/>
              <p:nvPr/>
            </p:nvSpPr>
            <p:spPr>
              <a:xfrm>
                <a:off x="9395929" y="5417714"/>
                <a:ext cx="545534" cy="428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FF724B-2E7B-DCD8-BBE5-E24A87E61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929" y="5417714"/>
                <a:ext cx="545534" cy="4280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C72D2F27-0D52-6574-AC7D-C209DA12D5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E0AAC-8364-A554-67B5-EC64216F8769}"/>
              </a:ext>
            </a:extLst>
          </p:cNvPr>
          <p:cNvSpPr txBox="1"/>
          <p:nvPr/>
        </p:nvSpPr>
        <p:spPr>
          <a:xfrm rot="16200000">
            <a:off x="6130957" y="3142934"/>
            <a:ext cx="17407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7FE87-2D89-41EF-6E73-600E625E1744}"/>
              </a:ext>
            </a:extLst>
          </p:cNvPr>
          <p:cNvSpPr txBox="1"/>
          <p:nvPr/>
        </p:nvSpPr>
        <p:spPr>
          <a:xfrm>
            <a:off x="7699815" y="5868946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684A82-1614-F08A-8B20-1B9D115E23DB}"/>
                  </a:ext>
                </a:extLst>
              </p:cNvPr>
              <p:cNvSpPr txBox="1"/>
              <p:nvPr/>
            </p:nvSpPr>
            <p:spPr>
              <a:xfrm>
                <a:off x="8567551" y="5421178"/>
                <a:ext cx="545534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0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684A82-1614-F08A-8B20-1B9D115E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551" y="5421178"/>
                <a:ext cx="545534" cy="4385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38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2E330-4C9C-5FF7-86F1-1FFE0DCA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5" r="2125"/>
          <a:stretch/>
        </p:blipFill>
        <p:spPr>
          <a:xfrm>
            <a:off x="157163" y="1499919"/>
            <a:ext cx="4411971" cy="3512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F6D50-0003-9D90-89CD-A7A95C59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8" r="3388"/>
          <a:stretch/>
        </p:blipFill>
        <p:spPr>
          <a:xfrm>
            <a:off x="8512563" y="1604328"/>
            <a:ext cx="3397539" cy="3604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FEA2F-D331-4DDD-9F3C-D7F39F3D33E2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Intra-process thermal asymmetry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CBAB2-8000-6026-E623-397D3419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0"/>
          <a:stretch/>
        </p:blipFill>
        <p:spPr>
          <a:xfrm>
            <a:off x="4820059" y="1762735"/>
            <a:ext cx="3326673" cy="3114762"/>
          </a:xfrm>
          <a:prstGeom prst="rect">
            <a:avLst/>
          </a:prstGeom>
        </p:spPr>
      </p:pic>
      <p:pic>
        <p:nvPicPr>
          <p:cNvPr id="10" name="Picture 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EBAB9A-D4FC-0920-24BD-F9303FDA0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230" y="4574870"/>
            <a:ext cx="1837507" cy="381559"/>
          </a:xfrm>
          <a:prstGeom prst="rect">
            <a:avLst/>
          </a:prstGeom>
        </p:spPr>
      </p:pic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D02FED3-3C58-38B1-8351-EDF409388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47" y="2640648"/>
            <a:ext cx="457201" cy="1016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99232C-7A1F-1F48-9E21-76F0536605E3}"/>
              </a:ext>
            </a:extLst>
          </p:cNvPr>
          <p:cNvSpPr txBox="1"/>
          <p:nvPr/>
        </p:nvSpPr>
        <p:spPr>
          <a:xfrm>
            <a:off x="5156160" y="3196046"/>
            <a:ext cx="41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DFD56-88C1-C84C-D01F-B85EA5FD2B15}"/>
              </a:ext>
            </a:extLst>
          </p:cNvPr>
          <p:cNvSpPr txBox="1"/>
          <p:nvPr/>
        </p:nvSpPr>
        <p:spPr>
          <a:xfrm>
            <a:off x="5171209" y="3760860"/>
            <a:ext cx="41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a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980B91-232E-AE50-0E9D-6C2CA3A2C392}"/>
              </a:ext>
            </a:extLst>
          </p:cNvPr>
          <p:cNvCxnSpPr>
            <a:cxnSpLocks/>
          </p:cNvCxnSpPr>
          <p:nvPr/>
        </p:nvCxnSpPr>
        <p:spPr>
          <a:xfrm flipV="1">
            <a:off x="5670462" y="3328607"/>
            <a:ext cx="502824" cy="328042"/>
          </a:xfrm>
          <a:prstGeom prst="straightConnector1">
            <a:avLst/>
          </a:prstGeom>
          <a:ln>
            <a:solidFill>
              <a:srgbClr val="1D86E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07C209-1B60-0389-353E-3AC7CA0959B8}"/>
                  </a:ext>
                </a:extLst>
              </p:cNvPr>
              <p:cNvSpPr txBox="1"/>
              <p:nvPr/>
            </p:nvSpPr>
            <p:spPr>
              <a:xfrm>
                <a:off x="5801885" y="3492628"/>
                <a:ext cx="5882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2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2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D07C209-1B60-0389-353E-3AC7CA09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85" y="3492628"/>
                <a:ext cx="588229" cy="3002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E19F28-2AFC-D3BD-997D-F851A5AB766C}"/>
              </a:ext>
            </a:extLst>
          </p:cNvPr>
          <p:cNvCxnSpPr>
            <a:cxnSpLocks/>
          </p:cNvCxnSpPr>
          <p:nvPr/>
        </p:nvCxnSpPr>
        <p:spPr>
          <a:xfrm flipV="1">
            <a:off x="5647343" y="3003468"/>
            <a:ext cx="588229" cy="268383"/>
          </a:xfrm>
          <a:prstGeom prst="straightConnector1">
            <a:avLst/>
          </a:prstGeom>
          <a:ln>
            <a:solidFill>
              <a:srgbClr val="003D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951EE5-37DC-DEB2-A846-F3F39C5E38C3}"/>
                  </a:ext>
                </a:extLst>
              </p:cNvPr>
              <p:cNvSpPr txBox="1"/>
              <p:nvPr/>
            </p:nvSpPr>
            <p:spPr>
              <a:xfrm>
                <a:off x="5571993" y="2837449"/>
                <a:ext cx="588229" cy="300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12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12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12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951EE5-37DC-DEB2-A846-F3F39C5E3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993" y="2837449"/>
                <a:ext cx="588229" cy="300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20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91</Words>
  <Application>Microsoft Macintosh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13</cp:revision>
  <dcterms:created xsi:type="dcterms:W3CDTF">2025-06-04T14:03:28Z</dcterms:created>
  <dcterms:modified xsi:type="dcterms:W3CDTF">2025-10-02T19:21:44Z</dcterms:modified>
</cp:coreProperties>
</file>