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C9CFCF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/>
    <p:restoredTop sz="94628"/>
  </p:normalViewPr>
  <p:slideViewPr>
    <p:cSldViewPr snapToGrid="0">
      <p:cViewPr>
        <p:scale>
          <a:sx n="100" d="100"/>
          <a:sy n="100" d="100"/>
        </p:scale>
        <p:origin x="864" y="-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F9D45-BAE5-2444-B4A9-18EFA8B28771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1143000"/>
            <a:ext cx="316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0BDA-E8C1-5D46-8CE8-770660A3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1883-38BD-D8DD-0E17-D31131A68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2DF4C-0FB4-4F62-8267-639BF04BF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590F86-69CC-3DF4-B232-083E90B7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A562-034F-2AA5-A98B-1D6D98C4F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5C077-26A2-1C4D-A264-F91E44095E5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F81CD1-C8D0-6B0E-E034-4A592D9F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1CAFE-9C11-E01C-53F7-B1A42856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707" y="3915057"/>
            <a:ext cx="7300245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0DDF-2A9D-8DBB-4AC8-DA91CD4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59707" y="7677495"/>
            <a:ext cx="7222491" cy="3935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EA871-383C-E8A5-23CB-BFF422D1A535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7709-BF6E-435B-BA55-4B2A3E816880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1EAF-B491-A386-673F-7E9D345D9C9B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1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388-D081-6F51-EB36-2A0DAAF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7D145C-0B28-F168-71E2-05FE558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9F5A-455D-6913-9692-6FE1043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358" y="3915057"/>
            <a:ext cx="7258943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1371-CF46-68DF-4AFA-E2F37B15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9556" y="7677495"/>
            <a:ext cx="7258942" cy="406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DBB7-AFAE-6149-073C-FD8533C61003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3C3-3305-3A82-6052-1802E8DE5D1E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F88B8-9CB5-B73F-121C-01BBB1C86B3F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7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F9F6-5E8B-8B66-516B-2D74C8D5B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69B2970-1B30-DCCB-BEC5-A85C6606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62" y="222256"/>
            <a:ext cx="4476185" cy="308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5212A-1A84-433E-FDA3-3F7B73B2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574" b="19291"/>
          <a:stretch/>
        </p:blipFill>
        <p:spPr>
          <a:xfrm>
            <a:off x="130806" y="3597269"/>
            <a:ext cx="12010234" cy="434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2472-9A42-CD33-710A-CE61FB5D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26" b="20711"/>
          <a:stretch/>
        </p:blipFill>
        <p:spPr>
          <a:xfrm>
            <a:off x="60290" y="8211862"/>
            <a:ext cx="12048453" cy="3617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E543B-710B-0FC9-7571-8D8A81AC30C0}"/>
              </a:ext>
            </a:extLst>
          </p:cNvPr>
          <p:cNvSpPr txBox="1"/>
          <p:nvPr/>
        </p:nvSpPr>
        <p:spPr>
          <a:xfrm>
            <a:off x="656747" y="31778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D606B-42BD-0A46-F86F-0248ECB165DD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5CF32-EE36-BF48-0083-68819F20AF3E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8C36A-01C8-EA51-3107-5613A762D777}"/>
              </a:ext>
            </a:extLst>
          </p:cNvPr>
          <p:cNvSpPr txBox="1"/>
          <p:nvPr/>
        </p:nvSpPr>
        <p:spPr>
          <a:xfrm>
            <a:off x="4221398" y="3729162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Inter-process thermal asymmetry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38432-D3AB-CE09-C6BB-82149A0512E6}"/>
              </a:ext>
            </a:extLst>
          </p:cNvPr>
          <p:cNvSpPr txBox="1"/>
          <p:nvPr/>
        </p:nvSpPr>
        <p:spPr>
          <a:xfrm>
            <a:off x="4221398" y="7802254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Intra-process thermal asymmetry</a:t>
            </a:r>
          </a:p>
        </p:txBody>
      </p:sp>
    </p:spTree>
    <p:extLst>
      <p:ext uri="{BB962C8B-B14F-4D97-AF65-F5344CB8AC3E}">
        <p14:creationId xmlns:p14="http://schemas.microsoft.com/office/powerpoint/2010/main" val="28904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4AFF16-C21A-56E4-E871-50CA21C1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55" b="1955"/>
          <a:stretch/>
        </p:blipFill>
        <p:spPr>
          <a:xfrm>
            <a:off x="708024" y="3868494"/>
            <a:ext cx="10268698" cy="3780213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95CF1C1-AC4C-2168-65F6-DB86481B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48" y="0"/>
            <a:ext cx="4437903" cy="367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724A9-9527-DC4A-4002-4B988C03243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820" t="10010" r="31216" b="3470"/>
          <a:stretch/>
        </p:blipFill>
        <p:spPr>
          <a:xfrm>
            <a:off x="4462180" y="8252352"/>
            <a:ext cx="3310219" cy="3360868"/>
          </a:xfrm>
          <a:prstGeom prst="rect">
            <a:avLst/>
          </a:prstGeom>
        </p:spPr>
      </p:pic>
      <p:pic>
        <p:nvPicPr>
          <p:cNvPr id="10" name="Picture 9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9E07DF34-4520-ED93-0E7A-460134289C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208" b="80712"/>
          <a:stretch/>
        </p:blipFill>
        <p:spPr>
          <a:xfrm>
            <a:off x="1813110" y="7737633"/>
            <a:ext cx="9639442" cy="490414"/>
          </a:xfrm>
          <a:prstGeom prst="rect">
            <a:avLst/>
          </a:prstGeom>
        </p:spPr>
      </p:pic>
      <p:pic>
        <p:nvPicPr>
          <p:cNvPr id="11" name="Picture 10" descr="A diagram of a thermal asymmetrical system&#10;&#10;AI-generated content may be incorrect.">
            <a:extLst>
              <a:ext uri="{FF2B5EF4-FFF2-40B4-BE49-F238E27FC236}">
                <a16:creationId xmlns:a16="http://schemas.microsoft.com/office/drawing/2014/main" id="{40C0615A-C10F-653C-44AD-7492E151D7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070" b="82932"/>
          <a:stretch/>
        </p:blipFill>
        <p:spPr>
          <a:xfrm>
            <a:off x="1619250" y="3662804"/>
            <a:ext cx="9460753" cy="47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3BE94D-0585-8BAB-59C9-7C8771215925}"/>
              </a:ext>
            </a:extLst>
          </p:cNvPr>
          <p:cNvSpPr txBox="1"/>
          <p:nvPr/>
        </p:nvSpPr>
        <p:spPr>
          <a:xfrm>
            <a:off x="656747" y="31778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09E64-3F52-D8BA-AEA5-D80E7E5E7F23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65BD10-026A-5F5A-D977-6BD9DB80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517" t="14144" r="-1" b="3470"/>
          <a:stretch/>
        </p:blipFill>
        <p:spPr>
          <a:xfrm>
            <a:off x="7693396" y="8366142"/>
            <a:ext cx="3310219" cy="3360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980462-F98C-DB55-D6AC-9BF73BAF52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7" t="3470" r="62386" b="3470"/>
          <a:stretch/>
        </p:blipFill>
        <p:spPr>
          <a:xfrm>
            <a:off x="739448" y="7996637"/>
            <a:ext cx="3866733" cy="3551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0D881-F4AD-1B71-4961-6F96832BF716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71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05C6-286A-91F4-35BD-37CE5A0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BE0111-A0AE-6F57-B9E1-C4EECB95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9" b="2789"/>
          <a:stretch/>
        </p:blipFill>
        <p:spPr>
          <a:xfrm>
            <a:off x="708024" y="3868494"/>
            <a:ext cx="10268698" cy="3780213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204CF3FC-A674-ED05-BA41-8D34D2B32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48" y="0"/>
            <a:ext cx="4437903" cy="3676249"/>
          </a:xfrm>
          <a:prstGeom prst="rect">
            <a:avLst/>
          </a:prstGeom>
        </p:spPr>
      </p:pic>
      <p:pic>
        <p:nvPicPr>
          <p:cNvPr id="10" name="Picture 9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BB1071DE-2AB9-7808-0C83-E3C837CB9D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208" b="80712"/>
          <a:stretch/>
        </p:blipFill>
        <p:spPr>
          <a:xfrm>
            <a:off x="1813110" y="7737633"/>
            <a:ext cx="9639442" cy="490414"/>
          </a:xfrm>
          <a:prstGeom prst="rect">
            <a:avLst/>
          </a:prstGeom>
        </p:spPr>
      </p:pic>
      <p:pic>
        <p:nvPicPr>
          <p:cNvPr id="11" name="Picture 10" descr="A diagram of a thermal asymmetrical system&#10;&#10;AI-generated content may be incorrect.">
            <a:extLst>
              <a:ext uri="{FF2B5EF4-FFF2-40B4-BE49-F238E27FC236}">
                <a16:creationId xmlns:a16="http://schemas.microsoft.com/office/drawing/2014/main" id="{E0470932-C7CE-8BBF-8175-3818908BE0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070" b="82932"/>
          <a:stretch/>
        </p:blipFill>
        <p:spPr>
          <a:xfrm>
            <a:off x="1619250" y="3662804"/>
            <a:ext cx="9460753" cy="47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FAF3C-EBA4-5CF4-0D6F-A9400C7E037B}"/>
              </a:ext>
            </a:extLst>
          </p:cNvPr>
          <p:cNvSpPr txBox="1"/>
          <p:nvPr/>
        </p:nvSpPr>
        <p:spPr>
          <a:xfrm>
            <a:off x="656747" y="31778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F45A2-35FE-6C40-A3B9-8AEE56708763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0B557-8BA3-39E7-E290-1AE1A4C62820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  <p:pic>
        <p:nvPicPr>
          <p:cNvPr id="3" name="Picture 2" descr="A diagram of a temperature&#10;&#10;AI-generated content may be incorrect.">
            <a:extLst>
              <a:ext uri="{FF2B5EF4-FFF2-40B4-BE49-F238E27FC236}">
                <a16:creationId xmlns:a16="http://schemas.microsoft.com/office/drawing/2014/main" id="{11DD8200-CA70-BC5E-1747-4FB7252BE52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6679" t="9204" r="32223"/>
          <a:stretch/>
        </p:blipFill>
        <p:spPr>
          <a:xfrm>
            <a:off x="4330700" y="8316973"/>
            <a:ext cx="3258434" cy="3379727"/>
          </a:xfrm>
          <a:prstGeom prst="rect">
            <a:avLst/>
          </a:prstGeom>
        </p:spPr>
      </p:pic>
      <p:pic>
        <p:nvPicPr>
          <p:cNvPr id="4" name="Picture 3" descr="A diagram of a temperature&#10;&#10;AI-generated content may be incorrect.">
            <a:extLst>
              <a:ext uri="{FF2B5EF4-FFF2-40B4-BE49-F238E27FC236}">
                <a16:creationId xmlns:a16="http://schemas.microsoft.com/office/drawing/2014/main" id="{D0556DA6-25B2-676A-A28E-B03AF24C4B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041" t="10248" r="-139" b="-1044"/>
          <a:stretch/>
        </p:blipFill>
        <p:spPr>
          <a:xfrm>
            <a:off x="7601834" y="8316973"/>
            <a:ext cx="3258434" cy="3379727"/>
          </a:xfrm>
          <a:prstGeom prst="rect">
            <a:avLst/>
          </a:prstGeom>
        </p:spPr>
      </p:pic>
      <p:pic>
        <p:nvPicPr>
          <p:cNvPr id="6" name="Picture 5" descr="A diagram of a temperature&#10;&#10;AI-generated content may be incorrect.">
            <a:extLst>
              <a:ext uri="{FF2B5EF4-FFF2-40B4-BE49-F238E27FC236}">
                <a16:creationId xmlns:a16="http://schemas.microsoft.com/office/drawing/2014/main" id="{2BE4C989-569A-CC6B-E761-DADBCB3499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343" t="-515" r="62839" b="1662"/>
          <a:stretch/>
        </p:blipFill>
        <p:spPr>
          <a:xfrm>
            <a:off x="656747" y="8199298"/>
            <a:ext cx="3635674" cy="34042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FB31B-6FE4-7444-2040-A36AC12EAC27}"/>
              </a:ext>
            </a:extLst>
          </p:cNvPr>
          <p:cNvSpPr/>
          <p:nvPr/>
        </p:nvSpPr>
        <p:spPr>
          <a:xfrm>
            <a:off x="7962900" y="4927600"/>
            <a:ext cx="88900" cy="103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7C94-98A3-28AA-E523-5B4A262BA0B2}"/>
              </a:ext>
            </a:extLst>
          </p:cNvPr>
          <p:cNvSpPr txBox="1"/>
          <p:nvPr/>
        </p:nvSpPr>
        <p:spPr>
          <a:xfrm rot="16200000">
            <a:off x="7260930" y="5260061"/>
            <a:ext cx="1123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Density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48A40-CCF0-4A97-4751-FBB40224FA0E}"/>
              </a:ext>
            </a:extLst>
          </p:cNvPr>
          <p:cNvSpPr txBox="1"/>
          <p:nvPr/>
        </p:nvSpPr>
        <p:spPr>
          <a:xfrm rot="16200000">
            <a:off x="7275028" y="9381376"/>
            <a:ext cx="1123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27730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26</Words>
  <Application>Microsoft Macintosh PowerPoint</Application>
  <PresentationFormat>Custom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10</cp:revision>
  <dcterms:created xsi:type="dcterms:W3CDTF">2025-06-22T01:26:24Z</dcterms:created>
  <dcterms:modified xsi:type="dcterms:W3CDTF">2025-10-02T19:21:21Z</dcterms:modified>
</cp:coreProperties>
</file>