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57" r:id="rId4"/>
    <p:sldId id="258" r:id="rId5"/>
    <p:sldId id="259" r:id="rId6"/>
    <p:sldId id="263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86EE"/>
    <a:srgbClr val="003D88"/>
    <a:srgbClr val="DAA620"/>
    <a:srgbClr val="C1E5F5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1"/>
    <p:restoredTop sz="94658"/>
  </p:normalViewPr>
  <p:slideViewPr>
    <p:cSldViewPr snapToGrid="0">
      <p:cViewPr>
        <p:scale>
          <a:sx n="105" d="100"/>
          <a:sy n="105" d="100"/>
        </p:scale>
        <p:origin x="119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BAA97-B2B8-EA40-A7C9-10EAB2FFF9B3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791F3-F2F4-604C-9893-A30F4EB3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2CA3-556B-E3FF-5BCF-DD4154FD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1A74C-4B1E-BD94-1F6B-B39C51CB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81B-814B-B7D1-7A09-33EDE94D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2EE2-3843-CED5-3D80-0FD7541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1827-EBE6-483F-D9B0-ED9885B5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6DFC-59CA-8952-20F4-ED8FDA8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3EC3-218F-0F07-4175-6C1AF64C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6C77-6A32-709E-67E8-EC91A578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C186-E026-2BFA-3028-9B8BF05E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084D-7B58-1951-7A27-E091525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24973-C041-6CE1-C83A-74691FAA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037C-7EC8-EFAE-8ACA-B7EB54A1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887E-0877-952A-CDE4-F34D501A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408-FC06-19B9-4EDB-245468D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849C-3BE6-9850-D41C-FDE9D35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514-603A-3908-9512-B445BF2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74F4-440D-038B-708B-B7A3B226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1F5F-A55A-C46D-1AD9-09BFC72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7805-A763-D7B3-A205-BDA2E37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CD6A-8994-F02E-7120-C4EA271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140D-E5D7-1CCF-5421-56814F7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D393-3D91-8B45-E288-43EFDAE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13C0-6AC6-4671-D604-B55440EA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5E6B-2D95-15CA-92DB-BB3D9D1A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CDC1-4FD8-7A7E-5811-83FAC109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0F7-68B1-EDD4-C0AA-AB4000C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575-98E6-ACA6-67F6-5490B8A3D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BEDC-AC1D-C5FA-B710-2629032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58E-8F30-BF9D-9F05-377C493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A346D-4AB1-A7C5-06E3-A7E1B760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942E-EDBB-789E-4BBE-0A31E3A7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564-3D39-F907-1200-19EB4688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D96C-3048-3F1D-FE84-D13CCA23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F952-7472-30DF-3C45-236B875E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6E0B-A9F4-BA17-47AC-A2590EC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FFC8-545C-E01D-4447-B9500B55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F3DC-22C8-56A5-1D57-D44A41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4012F-706F-FF90-BF0E-442E791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5BEC1-E519-31C4-53ED-9112702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07F1-750E-F193-F697-62E260BA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5DF19-0F19-BDB7-73A9-32D3AC80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47156-6F58-167C-DFE2-7714F917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7A45-CF13-255D-87C0-0016BEC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6EC10-6DFF-6AD8-67A3-8AB62E3F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F1A6-24A6-3047-C303-0DE82A5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0EED-FCC2-C80A-874C-6948368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6A89-040D-8849-9F01-3CB23C5D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DBC0-D373-8F38-9B28-9FF75AC3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1477-0254-2F07-B98A-2362668F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6E6A-DBF2-ACBE-C325-067E8A4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C8B3-A07F-120A-4687-162FDC57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3C6E-4DEC-DE80-2456-9D551886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6A1-8F58-289E-2137-56EDF40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F49EB-2C31-128F-D5B7-FE6064F60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E201-9E8B-DDEF-6289-05B1FC3E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D4C4-1B71-0845-96CF-D13F4622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5CFF-6F21-2FC7-64FF-5C57BB08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A544-B5FD-DD79-203C-B4D1DAFC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2DC51-14AE-F962-660C-FC172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E95F-742E-933C-BA14-F202A273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C736-4DF9-2032-28C5-92CF2CCDF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DC901-9D7D-5040-9AC4-ED1AFACCCDE5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BEF8-28EA-B29A-CABD-572E928C4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D36A-5740-7FA5-E8C1-1F388240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4.svg"/><Relationship Id="rId7" Type="http://schemas.openxmlformats.org/officeDocument/2006/relationships/image" Target="../media/image21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36.svg"/><Relationship Id="rId10" Type="http://schemas.openxmlformats.org/officeDocument/2006/relationships/image" Target="../media/image37.png"/><Relationship Id="rId4" Type="http://schemas.openxmlformats.org/officeDocument/2006/relationships/image" Target="../media/image35.png"/><Relationship Id="rId9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red explosion&#10;&#10;AI-generated content may be incorrect.">
            <a:extLst>
              <a:ext uri="{FF2B5EF4-FFF2-40B4-BE49-F238E27FC236}">
                <a16:creationId xmlns:a16="http://schemas.microsoft.com/office/drawing/2014/main" id="{581FC5BE-8F55-C2D3-FACE-47A149819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756" y="0"/>
            <a:ext cx="7772400" cy="64606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FA0EE8-3CB7-90DF-FF08-239732A07CF8}"/>
              </a:ext>
            </a:extLst>
          </p:cNvPr>
          <p:cNvCxnSpPr>
            <a:cxnSpLocks/>
          </p:cNvCxnSpPr>
          <p:nvPr/>
        </p:nvCxnSpPr>
        <p:spPr>
          <a:xfrm>
            <a:off x="6665205" y="407624"/>
            <a:ext cx="0" cy="54753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4546A6-1B8A-E60D-7D0A-A455E50C2F77}"/>
              </a:ext>
            </a:extLst>
          </p:cNvPr>
          <p:cNvCxnSpPr>
            <a:cxnSpLocks/>
          </p:cNvCxnSpPr>
          <p:nvPr/>
        </p:nvCxnSpPr>
        <p:spPr>
          <a:xfrm>
            <a:off x="2776251" y="2423712"/>
            <a:ext cx="582792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31A48-9C55-7CDE-B1AE-B97863C6BFED}"/>
              </a:ext>
            </a:extLst>
          </p:cNvPr>
          <p:cNvSpPr/>
          <p:nvPr/>
        </p:nvSpPr>
        <p:spPr>
          <a:xfrm>
            <a:off x="2776251" y="110166"/>
            <a:ext cx="5827922" cy="2302526"/>
          </a:xfrm>
          <a:prstGeom prst="rect">
            <a:avLst/>
          </a:prstGeom>
          <a:solidFill>
            <a:srgbClr val="C1E5F5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0591E2-8B43-B725-769E-C5B944868FFF}"/>
              </a:ext>
            </a:extLst>
          </p:cNvPr>
          <p:cNvSpPr/>
          <p:nvPr/>
        </p:nvSpPr>
        <p:spPr>
          <a:xfrm>
            <a:off x="2776251" y="2423711"/>
            <a:ext cx="3888954" cy="3459296"/>
          </a:xfrm>
          <a:prstGeom prst="rect">
            <a:avLst/>
          </a:prstGeom>
          <a:solidFill>
            <a:schemeClr val="accent5">
              <a:lumMod val="20000"/>
              <a:lumOff val="80000"/>
              <a:alpha val="4313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TOWARD 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NEUTRALITY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5A882B-2E8B-095B-FB06-15DED5678B52}"/>
              </a:ext>
            </a:extLst>
          </p:cNvPr>
          <p:cNvSpPr/>
          <p:nvPr/>
        </p:nvSpPr>
        <p:spPr>
          <a:xfrm>
            <a:off x="6656942" y="2423711"/>
            <a:ext cx="1944476" cy="3459291"/>
          </a:xfrm>
          <a:prstGeom prst="rect">
            <a:avLst/>
          </a:prstGeom>
          <a:solidFill>
            <a:srgbClr val="C1E5F5">
              <a:alpha val="43137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CB6D70-38AF-47A0-2935-EF4C34031A10}"/>
              </a:ext>
            </a:extLst>
          </p:cNvPr>
          <p:cNvSpPr txBox="1"/>
          <p:nvPr/>
        </p:nvSpPr>
        <p:spPr>
          <a:xfrm>
            <a:off x="4015649" y="651827"/>
            <a:ext cx="33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AWAY FROM </a:t>
            </a:r>
          </a:p>
          <a:p>
            <a:pPr algn="ctr"/>
            <a:r>
              <a:rPr lang="en-US" b="1" dirty="0"/>
              <a:t>NEUTRALITY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D2A802-8F34-CA32-E377-8AA61CE724C2}"/>
              </a:ext>
            </a:extLst>
          </p:cNvPr>
          <p:cNvSpPr txBox="1"/>
          <p:nvPr/>
        </p:nvSpPr>
        <p:spPr>
          <a:xfrm rot="5400000">
            <a:off x="6295672" y="3962396"/>
            <a:ext cx="3349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AWAY FROM </a:t>
            </a:r>
          </a:p>
          <a:p>
            <a:pPr algn="ctr"/>
            <a:r>
              <a:rPr lang="en-US" b="1" dirty="0"/>
              <a:t>NEUTRALITY</a:t>
            </a:r>
          </a:p>
        </p:txBody>
      </p:sp>
    </p:spTree>
    <p:extLst>
      <p:ext uri="{BB962C8B-B14F-4D97-AF65-F5344CB8AC3E}">
        <p14:creationId xmlns:p14="http://schemas.microsoft.com/office/powerpoint/2010/main" val="305990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line&#10;&#10;AI-generated content may be incorrect.">
            <a:extLst>
              <a:ext uri="{FF2B5EF4-FFF2-40B4-BE49-F238E27FC236}">
                <a16:creationId xmlns:a16="http://schemas.microsoft.com/office/drawing/2014/main" id="{46FB36E7-DE95-36F1-CA9C-EE4C0367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03" y="1507441"/>
            <a:ext cx="4584700" cy="444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7B8C4-5C79-DBA7-FF10-EE462AD4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1400" y="1507441"/>
            <a:ext cx="4907158" cy="4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829A87-60E7-B8D4-F9CB-A358CA026BF7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4CC07-A274-58DE-41EF-70D981CD9E5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8EC72-842E-04CD-092C-F7038ADB31E4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1B927-660C-0E2B-B972-77131EA72B94}"/>
              </a:ext>
            </a:extLst>
          </p:cNvPr>
          <p:cNvSpPr txBox="1"/>
          <p:nvPr/>
        </p:nvSpPr>
        <p:spPr>
          <a:xfrm>
            <a:off x="1171519" y="4957868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  <a:r>
              <a:rPr lang="en-US" sz="2000" dirty="0"/>
              <a:t>, K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94869-24A8-F569-C34C-46DFB68374ED}"/>
              </a:ext>
            </a:extLst>
          </p:cNvPr>
          <p:cNvSpPr txBox="1"/>
          <p:nvPr/>
        </p:nvSpPr>
        <p:spPr>
          <a:xfrm>
            <a:off x="3728976" y="2791862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FDD6C-B356-6395-FFB9-BED46B3BE285}"/>
              </a:ext>
            </a:extLst>
          </p:cNvPr>
          <p:cNvSpPr txBox="1"/>
          <p:nvPr/>
        </p:nvSpPr>
        <p:spPr>
          <a:xfrm>
            <a:off x="2569369" y="2776037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73A94-9AA4-8779-EE75-F5E3009B3026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E8AF5-4046-C0A6-232A-479907CD1EB4}"/>
              </a:ext>
            </a:extLst>
          </p:cNvPr>
          <p:cNvSpPr txBox="1"/>
          <p:nvPr/>
        </p:nvSpPr>
        <p:spPr>
          <a:xfrm>
            <a:off x="1508327" y="2911439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7ACCBE-4DF5-C83E-6311-DFB956E4455F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BA27BC-C4FE-BB45-679E-0F5EFF4AFF1E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30D15A-4E91-D9E1-98B1-AADA7C46B5D3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5E0678B1-277E-3E2B-C7AB-BB149B0A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642E5D4-074E-C488-03A3-176321A7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A2429F-E451-2696-C6DB-8B3E6730D35C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  <a:r>
              <a:rPr lang="en-US" sz="2000" dirty="0"/>
              <a:t>, K</a:t>
            </a:r>
            <a:r>
              <a:rPr lang="en-US" sz="2000" baseline="-25000" dirty="0"/>
              <a:t>b 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2BA00906-2D76-6DA1-F0DB-E9901A4A3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A622E197-6221-F757-EF89-CF9B65F79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DD088D0B-F09B-BA4D-52E6-E6D300035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69D93F80-3FE8-7784-9F23-8E35C31C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29503968-6B86-73C7-3C66-A8156D04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FF24AAD6-5657-768E-DE22-F61BAA45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B0962-1673-765D-4015-F675CBC8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557775-A72C-6493-55DA-34746D3777A9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48553-125E-E78F-BF06-D2630E8BA28F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3DF505-9FC4-E34F-1588-B094738DC03B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5AD92-D3F5-CF0E-AF64-7D98352B7D82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E2F33-2D7C-DF1C-1FE6-460E0A4F0784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71E4B-F9F1-A498-9098-C7642FA0D2DC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0B0C4-4A55-1D64-BBF8-AD494000DC20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7E21A7-37B5-E9A0-AF9D-B5F7F83BAC74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C1085-FFBC-D26E-0F12-FF7F97477A76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A118D-3E52-6928-6B17-17E720ECB13F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FF5E42-CC4B-BC55-C399-ECAE0432E8CB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D21808AF-DF14-30AD-EB93-8060B90E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ED07374C-97A4-9B5C-432D-F4FEAE7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EC2B14-5FCB-6921-1484-13A6A4F80BC7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497E836B-A7D6-D7A9-03BC-323FE7CDB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1C1FD7D7-63ED-613B-17D6-5E8C14CA4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329CBDF2-790D-03AF-9984-88C717D17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730CAC3B-13C1-17B8-14B4-9263CA631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8ACA265C-0295-7B45-03BC-AF9DDB7E7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4EA6422B-FB7D-EA3D-4092-BBEFA26B0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479AC-74A8-5C95-5265-09EEC24E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F5004D-C931-E1CA-7413-AB6AA5E9A99C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6917B2-C0A3-C75C-C23F-36997EBBBE8B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48776E-0366-FA66-0D31-9C4142BCFB62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0FA240-D7FB-1261-BE3B-C2D39C2A9EF9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06C83-9326-B58D-D1C0-265907E7B682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21E9B-FEA2-B874-95CF-4794F5CBE774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16E719-B00A-1186-338B-70F4ACC9B367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3E683-C0A5-76F8-471B-955C4AB60E51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C4AE5D-DB9A-3E04-C8B9-2AF0126FC765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755BE8-D20F-4829-4846-525641B21CE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43CA61-8402-0669-A423-05DB9F5AE928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B6EADAC7-AE11-F64E-8107-A7C2DEAA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056BF43-6807-8C04-31CD-880CF34BD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1E2472-0FBD-9781-AA86-4BA43DFEAC96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171F7241-BA63-EFC4-F987-433D50759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B98DD591-5B5E-0563-366E-0B6F3EBAC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0583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47E04798-549F-9F96-D88C-A469122C4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BFB79A33-B5D3-EB81-2BAC-3951E1EC3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51CC61CA-B3C9-DD05-E938-2DC45D9F96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E7006C39-049E-92DC-F701-FAE10A5EC5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D6EAE-E3F7-0201-D434-F50B89137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5049" b="5715"/>
          <a:stretch/>
        </p:blipFill>
        <p:spPr>
          <a:xfrm>
            <a:off x="6882068" y="1595205"/>
            <a:ext cx="4576507" cy="40912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086BC-3AC7-0534-D5A2-72E335C5D03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69324" y="3009241"/>
            <a:ext cx="10136" cy="2492038"/>
          </a:xfrm>
          <a:prstGeom prst="line">
            <a:avLst/>
          </a:prstGeom>
          <a:ln w="28575">
            <a:solidFill>
              <a:srgbClr val="003D88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C65BAF-5B64-067B-1333-F3C4B5B6FFEC}"/>
              </a:ext>
            </a:extLst>
          </p:cNvPr>
          <p:cNvCxnSpPr>
            <a:cxnSpLocks/>
          </p:cNvCxnSpPr>
          <p:nvPr/>
        </p:nvCxnSpPr>
        <p:spPr>
          <a:xfrm>
            <a:off x="10161788" y="1683559"/>
            <a:ext cx="90667" cy="3878052"/>
          </a:xfrm>
          <a:prstGeom prst="line">
            <a:avLst/>
          </a:prstGeom>
          <a:ln w="28575">
            <a:solidFill>
              <a:srgbClr val="DAA62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D93BC4-9C42-F2BD-9CB4-D6213C960328}"/>
              </a:ext>
            </a:extLst>
          </p:cNvPr>
          <p:cNvSpPr txBox="1"/>
          <p:nvPr/>
        </p:nvSpPr>
        <p:spPr>
          <a:xfrm>
            <a:off x="8996557" y="5501279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rb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1BF29-4926-67C9-E8E6-01A0796A119E}"/>
              </a:ext>
            </a:extLst>
          </p:cNvPr>
          <p:cNvSpPr txBox="1"/>
          <p:nvPr/>
        </p:nvSpPr>
        <p:spPr>
          <a:xfrm>
            <a:off x="9955327" y="5476633"/>
            <a:ext cx="7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c2b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1BFC3-ED73-D6AC-B739-731F8AFDAB31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70BF32-A8E9-FD83-998A-5BD4BBD435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09B98-CE98-C25B-16EB-76812C2892DA}"/>
              </a:ext>
            </a:extLst>
          </p:cNvPr>
          <p:cNvSpPr txBox="1"/>
          <p:nvPr/>
        </p:nvSpPr>
        <p:spPr>
          <a:xfrm>
            <a:off x="7874553" y="5911734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650677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D4D34A-611B-72CB-161F-91EF2390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7" r="1747"/>
          <a:stretch/>
        </p:blipFill>
        <p:spPr>
          <a:xfrm>
            <a:off x="284044" y="1520806"/>
            <a:ext cx="4217504" cy="333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3F076-3485-CDA6-A01C-AC24DBCA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30" r="2952"/>
          <a:stretch/>
        </p:blipFill>
        <p:spPr>
          <a:xfrm>
            <a:off x="8562301" y="1588864"/>
            <a:ext cx="3224886" cy="3746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BCA53-67CD-9ADB-5183-C3A7E750FF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573" t="3098" b="3098"/>
          <a:stretch/>
        </p:blipFill>
        <p:spPr>
          <a:xfrm>
            <a:off x="5011765" y="1690606"/>
            <a:ext cx="2894816" cy="3166256"/>
          </a:xfrm>
          <a:prstGeom prst="rect">
            <a:avLst/>
          </a:prstGeom>
        </p:spPr>
      </p:pic>
      <p:pic>
        <p:nvPicPr>
          <p:cNvPr id="13" name="Picture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5EE94BF-DAF6-A276-689F-88D7F28C0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886" y="4635275"/>
            <a:ext cx="1837507" cy="381559"/>
          </a:xfrm>
          <a:prstGeom prst="rect">
            <a:avLst/>
          </a:prstGeom>
        </p:spPr>
      </p:pic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475C84A-4483-F0FB-EEBE-3F06B4820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056" y="2701608"/>
            <a:ext cx="457201" cy="1016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D7EB3C-30AA-052B-8D79-7E4324AC4B58}"/>
              </a:ext>
            </a:extLst>
          </p:cNvPr>
          <p:cNvSpPr txBox="1"/>
          <p:nvPr/>
        </p:nvSpPr>
        <p:spPr>
          <a:xfrm>
            <a:off x="5173540" y="4008511"/>
            <a:ext cx="108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2b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BD40C-E598-2F2E-0F31-299B16A1ED8A}"/>
              </a:ext>
            </a:extLst>
          </p:cNvPr>
          <p:cNvSpPr txBox="1"/>
          <p:nvPr/>
        </p:nvSpPr>
        <p:spPr>
          <a:xfrm>
            <a:off x="5052748" y="3684192"/>
            <a:ext cx="58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8666D-DDAF-92A9-0267-23EDB294AD8F}"/>
              </a:ext>
            </a:extLst>
          </p:cNvPr>
          <p:cNvCxnSpPr>
            <a:cxnSpLocks/>
          </p:cNvCxnSpPr>
          <p:nvPr/>
        </p:nvCxnSpPr>
        <p:spPr>
          <a:xfrm flipV="1">
            <a:off x="5640977" y="3408119"/>
            <a:ext cx="475951" cy="434879"/>
          </a:xfrm>
          <a:prstGeom prst="straightConnector1">
            <a:avLst/>
          </a:prstGeom>
          <a:ln>
            <a:solidFill>
              <a:srgbClr val="DAA62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9C2D51-705E-52F5-7BAC-94494CF1C70B}"/>
              </a:ext>
            </a:extLst>
          </p:cNvPr>
          <p:cNvCxnSpPr>
            <a:cxnSpLocks/>
          </p:cNvCxnSpPr>
          <p:nvPr/>
        </p:nvCxnSpPr>
        <p:spPr>
          <a:xfrm flipV="1">
            <a:off x="5409167" y="3143991"/>
            <a:ext cx="582824" cy="265343"/>
          </a:xfrm>
          <a:prstGeom prst="straightConnector1">
            <a:avLst/>
          </a:prstGeom>
          <a:ln>
            <a:solidFill>
              <a:srgbClr val="003D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58CC43-1310-7F78-A97E-522368F0A44D}"/>
              </a:ext>
            </a:extLst>
          </p:cNvPr>
          <p:cNvSpPr txBox="1"/>
          <p:nvPr/>
        </p:nvSpPr>
        <p:spPr>
          <a:xfrm>
            <a:off x="5431893" y="3000358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rb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5BC3B-D7B3-7C57-C47E-C5E27AD97E35}"/>
              </a:ext>
            </a:extLst>
          </p:cNvPr>
          <p:cNvSpPr txBox="1"/>
          <p:nvPr/>
        </p:nvSpPr>
        <p:spPr>
          <a:xfrm>
            <a:off x="5799508" y="3570440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c2b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D1E12-0A81-571A-0608-C52A43B3ED76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E26DD-2460-648B-B0C5-E991004087C2}"/>
              </a:ext>
            </a:extLst>
          </p:cNvPr>
          <p:cNvSpPr txBox="1"/>
          <p:nvPr/>
        </p:nvSpPr>
        <p:spPr>
          <a:xfrm rot="16200000">
            <a:off x="7666005" y="2898620"/>
            <a:ext cx="1423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96507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DB4D-06EF-B8DF-79E9-70283EE4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1107AF-C7D0-4958-344D-FDA11F8CAC4B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8AA8BC-9F82-9DFD-BA1B-52C370D4A16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4BEA1-1C7C-8E5C-3EF3-4CB5B1EBA1F8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00BF8-F4B2-C7B5-66E2-7096EB778268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DB52E-9259-C3C1-626A-B9E806B59CC6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4B76B-72F8-E849-AE8F-EAEA23160241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E7AC5-02DE-0023-8072-1608CB8D64FE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2b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6BFCC-D0B9-B135-4362-A062F9C3D730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D0FA7-74A0-F60F-5B22-92745E29F29E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F1A6-52BF-85CF-DEB8-96BA3E5C133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932BECC-99D4-A952-CA5D-C970154320A2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6C14A8FC-8756-F4B0-E40F-11C1E83E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1D48737D-3ADD-35A5-37F7-921A9E001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E8711-1E91-CCD3-B021-CDF797AEA1B3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8D9FB6EA-3895-E4EF-8952-3ABEEA81E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B2235172-F21D-4A73-94AE-01FA8D70F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AD0398B1-DEA5-5CE3-5D9E-160F61A2D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91F25E93-04E4-989F-E0DD-35D7ACD7A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ABE8B96F-6BD8-52EB-8D4E-B7D906607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5B73E-B56D-22AB-CD05-028D8B186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389" b="6584"/>
          <a:stretch/>
        </p:blipFill>
        <p:spPr>
          <a:xfrm>
            <a:off x="6941546" y="1386207"/>
            <a:ext cx="4584700" cy="4076271"/>
          </a:xfrm>
          <a:prstGeom prst="rect">
            <a:avLst/>
          </a:prstGeom>
        </p:spPr>
      </p:pic>
      <p:pic>
        <p:nvPicPr>
          <p:cNvPr id="10" name="Graphic 9" descr="Arrow Up with solid fill">
            <a:extLst>
              <a:ext uri="{FF2B5EF4-FFF2-40B4-BE49-F238E27FC236}">
                <a16:creationId xmlns:a16="http://schemas.microsoft.com/office/drawing/2014/main" id="{7FF87E4D-F0EB-DD05-5EFB-CAD909878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4407" y="2383581"/>
            <a:ext cx="914400" cy="156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60F8C-9A7E-E9E4-5A6C-103EF1DE38C5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1517A-9973-56FF-3FF9-7CD44E59B725}"/>
              </a:ext>
            </a:extLst>
          </p:cNvPr>
          <p:cNvCxnSpPr>
            <a:cxnSpLocks/>
          </p:cNvCxnSpPr>
          <p:nvPr/>
        </p:nvCxnSpPr>
        <p:spPr>
          <a:xfrm flipH="1">
            <a:off x="8747006" y="4268880"/>
            <a:ext cx="1" cy="1152000"/>
          </a:xfrm>
          <a:prstGeom prst="line">
            <a:avLst/>
          </a:prstGeom>
          <a:ln w="28575">
            <a:solidFill>
              <a:srgbClr val="003D88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2E600-C8DE-E182-BB61-4697218B3C94}"/>
              </a:ext>
            </a:extLst>
          </p:cNvPr>
          <p:cNvSpPr txBox="1"/>
          <p:nvPr/>
        </p:nvSpPr>
        <p:spPr>
          <a:xfrm>
            <a:off x="8515507" y="5401672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ra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DF2D02-E59B-4F53-A400-DD3698874F46}"/>
              </a:ext>
            </a:extLst>
          </p:cNvPr>
          <p:cNvCxnSpPr>
            <a:cxnSpLocks/>
          </p:cNvCxnSpPr>
          <p:nvPr/>
        </p:nvCxnSpPr>
        <p:spPr>
          <a:xfrm>
            <a:off x="9570739" y="3208833"/>
            <a:ext cx="0" cy="2214000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FF724B-2E7B-DCD8-BBE5-E24A87E61FBD}"/>
              </a:ext>
            </a:extLst>
          </p:cNvPr>
          <p:cNvSpPr txBox="1"/>
          <p:nvPr/>
        </p:nvSpPr>
        <p:spPr>
          <a:xfrm>
            <a:off x="9395929" y="5417714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rb</a:t>
            </a:r>
            <a:endParaRPr lang="en-US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2D2F27-0D52-6574-AC7D-C209DA12D5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E0AAC-8364-A554-67B5-EC64216F8769}"/>
              </a:ext>
            </a:extLst>
          </p:cNvPr>
          <p:cNvSpPr txBox="1"/>
          <p:nvPr/>
        </p:nvSpPr>
        <p:spPr>
          <a:xfrm rot="16200000">
            <a:off x="6130957" y="3142934"/>
            <a:ext cx="17407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7FE87-2D89-41EF-6E73-600E625E1744}"/>
              </a:ext>
            </a:extLst>
          </p:cNvPr>
          <p:cNvSpPr txBox="1"/>
          <p:nvPr/>
        </p:nvSpPr>
        <p:spPr>
          <a:xfrm>
            <a:off x="7699815" y="5868946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367138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2E330-4C9C-5FF7-86F1-1FFE0DCA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0" r="3796"/>
          <a:stretch/>
        </p:blipFill>
        <p:spPr>
          <a:xfrm>
            <a:off x="157164" y="1499919"/>
            <a:ext cx="4260056" cy="3391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F6D50-0003-9D90-89CD-A7A95C59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0" r="1900"/>
          <a:stretch/>
        </p:blipFill>
        <p:spPr>
          <a:xfrm>
            <a:off x="8512563" y="1604328"/>
            <a:ext cx="3383345" cy="3589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FEA2F-D331-4DDD-9F3C-D7F39F3D33E2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CBAB2-8000-6026-E623-397D3419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0"/>
          <a:stretch/>
        </p:blipFill>
        <p:spPr>
          <a:xfrm>
            <a:off x="4820059" y="1762735"/>
            <a:ext cx="3326673" cy="3114762"/>
          </a:xfrm>
          <a:prstGeom prst="rect">
            <a:avLst/>
          </a:prstGeom>
        </p:spPr>
      </p:pic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EBAB9A-D4FC-0920-24BD-F9303FDA0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230" y="4574870"/>
            <a:ext cx="1837507" cy="381559"/>
          </a:xfrm>
          <a:prstGeom prst="rect">
            <a:avLst/>
          </a:prstGeom>
        </p:spPr>
      </p:pic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D02FED3-3C58-38B1-8351-EDF409388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47" y="2640648"/>
            <a:ext cx="457201" cy="1016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99232C-7A1F-1F48-9E21-76F0536605E3}"/>
              </a:ext>
            </a:extLst>
          </p:cNvPr>
          <p:cNvSpPr txBox="1"/>
          <p:nvPr/>
        </p:nvSpPr>
        <p:spPr>
          <a:xfrm>
            <a:off x="5156160" y="3196046"/>
            <a:ext cx="4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a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DFD56-88C1-C84C-D01F-B85EA5FD2B15}"/>
              </a:ext>
            </a:extLst>
          </p:cNvPr>
          <p:cNvSpPr txBox="1"/>
          <p:nvPr/>
        </p:nvSpPr>
        <p:spPr>
          <a:xfrm>
            <a:off x="5171209" y="3760860"/>
            <a:ext cx="4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980B91-232E-AE50-0E9D-6C2CA3A2C392}"/>
              </a:ext>
            </a:extLst>
          </p:cNvPr>
          <p:cNvCxnSpPr>
            <a:cxnSpLocks/>
          </p:cNvCxnSpPr>
          <p:nvPr/>
        </p:nvCxnSpPr>
        <p:spPr>
          <a:xfrm flipV="1">
            <a:off x="5670462" y="3328607"/>
            <a:ext cx="502824" cy="328042"/>
          </a:xfrm>
          <a:prstGeom prst="straightConnector1">
            <a:avLst/>
          </a:prstGeom>
          <a:ln>
            <a:solidFill>
              <a:srgbClr val="1D86E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07C209-1B60-0389-353E-3AC7CA0959B8}"/>
              </a:ext>
            </a:extLst>
          </p:cNvPr>
          <p:cNvSpPr txBox="1"/>
          <p:nvPr/>
        </p:nvSpPr>
        <p:spPr>
          <a:xfrm>
            <a:off x="5801885" y="3492628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rb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E19F28-2AFC-D3BD-997D-F851A5AB766C}"/>
              </a:ext>
            </a:extLst>
          </p:cNvPr>
          <p:cNvCxnSpPr>
            <a:cxnSpLocks/>
          </p:cNvCxnSpPr>
          <p:nvPr/>
        </p:nvCxnSpPr>
        <p:spPr>
          <a:xfrm flipV="1">
            <a:off x="5647343" y="3003468"/>
            <a:ext cx="588229" cy="268383"/>
          </a:xfrm>
          <a:prstGeom prst="straightConnector1">
            <a:avLst/>
          </a:prstGeom>
          <a:ln>
            <a:solidFill>
              <a:srgbClr val="003D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951EE5-37DC-DEB2-A846-F3F39C5E38C3}"/>
              </a:ext>
            </a:extLst>
          </p:cNvPr>
          <p:cNvSpPr txBox="1"/>
          <p:nvPr/>
        </p:nvSpPr>
        <p:spPr>
          <a:xfrm>
            <a:off x="5636906" y="2874576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220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ED9CF8D-3490-D848-5565-00A8A944D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206500"/>
            <a:ext cx="4584700" cy="4445000"/>
          </a:xfrm>
          <a:prstGeom prst="rect">
            <a:avLst/>
          </a:prstGeom>
        </p:spPr>
      </p:pic>
      <p:sp>
        <p:nvSpPr>
          <p:cNvPr id="6" name="Right Bracket 5">
            <a:extLst>
              <a:ext uri="{FF2B5EF4-FFF2-40B4-BE49-F238E27FC236}">
                <a16:creationId xmlns:a16="http://schemas.microsoft.com/office/drawing/2014/main" id="{AFB90344-70D4-1C8C-5156-61D1372C8051}"/>
              </a:ext>
            </a:extLst>
          </p:cNvPr>
          <p:cNvSpPr/>
          <p:nvPr/>
        </p:nvSpPr>
        <p:spPr>
          <a:xfrm rot="5400000">
            <a:off x="5812968" y="3331028"/>
            <a:ext cx="87272" cy="2237923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DF3CB-E568-DE7A-E130-893CBF13AF6E}"/>
              </a:ext>
            </a:extLst>
          </p:cNvPr>
          <p:cNvSpPr txBox="1"/>
          <p:nvPr/>
        </p:nvSpPr>
        <p:spPr>
          <a:xfrm>
            <a:off x="4842145" y="4493626"/>
            <a:ext cx="223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Exponential portion</a:t>
            </a:r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967945C-BA80-127E-32B7-71B935C306B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69185" b="21347"/>
          <a:stretch/>
        </p:blipFill>
        <p:spPr>
          <a:xfrm>
            <a:off x="6975566" y="1206500"/>
            <a:ext cx="1412784" cy="34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5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100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10</cp:revision>
  <dcterms:created xsi:type="dcterms:W3CDTF">2025-06-04T14:03:28Z</dcterms:created>
  <dcterms:modified xsi:type="dcterms:W3CDTF">2025-08-23T16:28:29Z</dcterms:modified>
</cp:coreProperties>
</file>