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11898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9C9"/>
    <a:srgbClr val="C9CFCF"/>
    <a:srgbClr val="C7C7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6"/>
    <p:restoredTop sz="94633"/>
  </p:normalViewPr>
  <p:slideViewPr>
    <p:cSldViewPr snapToGrid="0">
      <p:cViewPr>
        <p:scale>
          <a:sx n="80" d="100"/>
          <a:sy n="80" d="100"/>
        </p:scale>
        <p:origin x="40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F9D45-BAE5-2444-B4A9-18EFA8B28771}" type="datetimeFigureOut">
              <a:rPr lang="en-US" smtClean="0"/>
              <a:t>8/23/25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7850" y="1143000"/>
            <a:ext cx="31623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40BDA-E8C1-5D46-8CE8-770660A38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405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40BDA-E8C1-5D46-8CE8-770660A380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3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B40BDA-E8C1-5D46-8CE8-770660A380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23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7248"/>
            <a:ext cx="10363200" cy="414237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49369"/>
            <a:ext cx="9144000" cy="28726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4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49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3475"/>
            <a:ext cx="2628900" cy="100832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3475"/>
            <a:ext cx="7734300" cy="100832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10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45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6319"/>
            <a:ext cx="10515600" cy="4949367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62509"/>
            <a:ext cx="10515600" cy="260275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9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7375"/>
            <a:ext cx="5181600" cy="7549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7375"/>
            <a:ext cx="5181600" cy="7549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3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3477"/>
            <a:ext cx="10515600" cy="22997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6740"/>
            <a:ext cx="5157787" cy="14294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46189"/>
            <a:ext cx="5157787" cy="6392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6740"/>
            <a:ext cx="5183188" cy="14294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46189"/>
            <a:ext cx="5183188" cy="63925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8/23/25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1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8/23/25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8/23/25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2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3221"/>
            <a:ext cx="3932237" cy="277627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3139"/>
            <a:ext cx="6172200" cy="845551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9494"/>
            <a:ext cx="3932237" cy="6612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9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3221"/>
            <a:ext cx="3932237" cy="2776273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3139"/>
            <a:ext cx="6172200" cy="845551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9494"/>
            <a:ext cx="3932237" cy="661292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5C077-26A2-1C4D-A264-F91E44095E52}" type="datetimeFigureOut">
              <a:rPr lang="en-US" smtClean="0"/>
              <a:t>8/23/25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7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3477"/>
            <a:ext cx="10515600" cy="2299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7375"/>
            <a:ext cx="10515600" cy="7549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27976"/>
            <a:ext cx="27432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F5C077-26A2-1C4D-A264-F91E44095E52}" type="datetimeFigureOut">
              <a:rPr lang="en-US" smtClean="0"/>
              <a:t>8/23/25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27976"/>
            <a:ext cx="41148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27976"/>
            <a:ext cx="2743200" cy="633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45AB8-C8B7-3641-8EB6-9C3FDB0E4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9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82F81CD1-C8D0-6B0E-E034-4A592D9F8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47" y="165053"/>
            <a:ext cx="5437505" cy="375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81CAFE-9C11-E01C-53F7-B1A4285649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59707" y="3915057"/>
            <a:ext cx="7300245" cy="4068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C0DDF-2A9D-8DBB-4AC8-DA91CD40D7D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759707" y="7677495"/>
            <a:ext cx="7222491" cy="3935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3EA871-383C-E8A5-23CB-BFF422D1A535}"/>
              </a:ext>
            </a:extLst>
          </p:cNvPr>
          <p:cNvSpPr txBox="1"/>
          <p:nvPr/>
        </p:nvSpPr>
        <p:spPr>
          <a:xfrm>
            <a:off x="2759707" y="426720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77709-BF6E-435B-BA55-4B2A3E816880}"/>
              </a:ext>
            </a:extLst>
          </p:cNvPr>
          <p:cNvSpPr txBox="1"/>
          <p:nvPr/>
        </p:nvSpPr>
        <p:spPr>
          <a:xfrm>
            <a:off x="2759707" y="4104018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31EAF-B491-A386-673F-7E9D345D9C9B}"/>
              </a:ext>
            </a:extLst>
          </p:cNvPr>
          <p:cNvSpPr txBox="1"/>
          <p:nvPr/>
        </p:nvSpPr>
        <p:spPr>
          <a:xfrm>
            <a:off x="2759707" y="7875777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210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6E388-D081-6F51-EB36-2A0DAAF42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C87D145C-0B28-F168-71E2-05FE5585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47" y="165053"/>
            <a:ext cx="5437505" cy="37500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D49F5A-455D-6913-9692-6FE1043C00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80358" y="3915057"/>
            <a:ext cx="7258943" cy="4068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E11371-CF46-68DF-4AFA-E2F37B1533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59556" y="7677495"/>
            <a:ext cx="7258942" cy="4068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21DBB7-AFAE-6149-073C-FD8533C61003}"/>
              </a:ext>
            </a:extLst>
          </p:cNvPr>
          <p:cNvSpPr txBox="1"/>
          <p:nvPr/>
        </p:nvSpPr>
        <p:spPr>
          <a:xfrm>
            <a:off x="2759707" y="426720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7AD3C3-3305-3A82-6052-1802E8DE5D1E}"/>
              </a:ext>
            </a:extLst>
          </p:cNvPr>
          <p:cNvSpPr txBox="1"/>
          <p:nvPr/>
        </p:nvSpPr>
        <p:spPr>
          <a:xfrm>
            <a:off x="2759707" y="4104018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0F88B8-9CB5-B73F-121C-01BBB1C86B3F}"/>
              </a:ext>
            </a:extLst>
          </p:cNvPr>
          <p:cNvSpPr txBox="1"/>
          <p:nvPr/>
        </p:nvSpPr>
        <p:spPr>
          <a:xfrm>
            <a:off x="2759707" y="7875777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7746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2F9F6-5E8B-8B66-516B-2D74C8D5B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069B2970-1B30-DCCB-BEC5-A85C6606E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262" y="222256"/>
            <a:ext cx="4476185" cy="3087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B5212A-1A84-433E-FDA3-3F7B73B21A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574" b="19291"/>
          <a:stretch/>
        </p:blipFill>
        <p:spPr>
          <a:xfrm>
            <a:off x="130806" y="3597269"/>
            <a:ext cx="12010234" cy="4346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42472-9A42-CD33-710A-CE61FB5D86C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3626" b="20711"/>
          <a:stretch/>
        </p:blipFill>
        <p:spPr>
          <a:xfrm>
            <a:off x="60290" y="8211862"/>
            <a:ext cx="12048453" cy="36179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EE543B-710B-0FC9-7571-8D8A81AC30C0}"/>
              </a:ext>
            </a:extLst>
          </p:cNvPr>
          <p:cNvSpPr txBox="1"/>
          <p:nvPr/>
        </p:nvSpPr>
        <p:spPr>
          <a:xfrm>
            <a:off x="656747" y="317789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1D606B-42BD-0A46-F86F-0248ECB165DD}"/>
              </a:ext>
            </a:extLst>
          </p:cNvPr>
          <p:cNvSpPr txBox="1"/>
          <p:nvPr/>
        </p:nvSpPr>
        <p:spPr>
          <a:xfrm>
            <a:off x="656747" y="3682996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C5CF32-EE36-BF48-0083-68819F20AF3E}"/>
              </a:ext>
            </a:extLst>
          </p:cNvPr>
          <p:cNvSpPr txBox="1"/>
          <p:nvPr/>
        </p:nvSpPr>
        <p:spPr>
          <a:xfrm>
            <a:off x="656747" y="7737633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8C36A-01C8-EA51-3107-5613A762D777}"/>
              </a:ext>
            </a:extLst>
          </p:cNvPr>
          <p:cNvSpPr txBox="1"/>
          <p:nvPr/>
        </p:nvSpPr>
        <p:spPr>
          <a:xfrm>
            <a:off x="4221398" y="3729162"/>
            <a:ext cx="38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Inter-process thermal asymmetry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38432-D3AB-CE09-C6BB-82149A0512E6}"/>
              </a:ext>
            </a:extLst>
          </p:cNvPr>
          <p:cNvSpPr txBox="1"/>
          <p:nvPr/>
        </p:nvSpPr>
        <p:spPr>
          <a:xfrm>
            <a:off x="4221398" y="7802254"/>
            <a:ext cx="3829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Intra-process thermal asymmetry</a:t>
            </a:r>
          </a:p>
        </p:txBody>
      </p:sp>
    </p:spTree>
    <p:extLst>
      <p:ext uri="{BB962C8B-B14F-4D97-AF65-F5344CB8AC3E}">
        <p14:creationId xmlns:p14="http://schemas.microsoft.com/office/powerpoint/2010/main" val="2890457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4AFF16-C21A-56E4-E871-50CA21C1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55" b="1955"/>
          <a:stretch/>
        </p:blipFill>
        <p:spPr>
          <a:xfrm>
            <a:off x="708024" y="3868494"/>
            <a:ext cx="10268698" cy="3780213"/>
          </a:xfrm>
          <a:prstGeom prst="rect">
            <a:avLst/>
          </a:prstGeom>
        </p:spPr>
      </p:pic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495CF1C1-AC4C-2168-65F6-DB86481B9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048" y="0"/>
            <a:ext cx="4437903" cy="3676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A724A9-9527-DC4A-4002-4B988C03243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7820" t="10010" r="31216" b="3470"/>
          <a:stretch/>
        </p:blipFill>
        <p:spPr>
          <a:xfrm>
            <a:off x="4462180" y="8252352"/>
            <a:ext cx="3310219" cy="3360868"/>
          </a:xfrm>
          <a:prstGeom prst="rect">
            <a:avLst/>
          </a:prstGeom>
        </p:spPr>
      </p:pic>
      <p:pic>
        <p:nvPicPr>
          <p:cNvPr id="10" name="Picture 9" descr="A diagram of a heat exchanger&#10;&#10;AI-generated content may be incorrect.">
            <a:extLst>
              <a:ext uri="{FF2B5EF4-FFF2-40B4-BE49-F238E27FC236}">
                <a16:creationId xmlns:a16="http://schemas.microsoft.com/office/drawing/2014/main" id="{9E07DF34-4520-ED93-0E7A-460134289C5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8208" b="80712"/>
          <a:stretch/>
        </p:blipFill>
        <p:spPr>
          <a:xfrm>
            <a:off x="1813110" y="7737633"/>
            <a:ext cx="9639442" cy="490414"/>
          </a:xfrm>
          <a:prstGeom prst="rect">
            <a:avLst/>
          </a:prstGeom>
        </p:spPr>
      </p:pic>
      <p:pic>
        <p:nvPicPr>
          <p:cNvPr id="11" name="Picture 10" descr="A diagram of a thermal asymmetrical system&#10;&#10;AI-generated content may be incorrect.">
            <a:extLst>
              <a:ext uri="{FF2B5EF4-FFF2-40B4-BE49-F238E27FC236}">
                <a16:creationId xmlns:a16="http://schemas.microsoft.com/office/drawing/2014/main" id="{40C0615A-C10F-653C-44AD-7492E151D75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070" b="82932"/>
          <a:stretch/>
        </p:blipFill>
        <p:spPr>
          <a:xfrm>
            <a:off x="1619250" y="3662804"/>
            <a:ext cx="9460753" cy="4706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D3BE94D-0585-8BAB-59C9-7C8771215925}"/>
              </a:ext>
            </a:extLst>
          </p:cNvPr>
          <p:cNvSpPr txBox="1"/>
          <p:nvPr/>
        </p:nvSpPr>
        <p:spPr>
          <a:xfrm>
            <a:off x="656747" y="317789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E09E64-3F52-D8BA-AEA5-D80E7E5E7F23}"/>
              </a:ext>
            </a:extLst>
          </p:cNvPr>
          <p:cNvSpPr txBox="1"/>
          <p:nvPr/>
        </p:nvSpPr>
        <p:spPr>
          <a:xfrm>
            <a:off x="656747" y="3682996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</a:t>
            </a:r>
            <a:endParaRPr lang="en-US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365BD10-026A-5F5A-D977-6BD9DB8099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0517" t="14144" r="-1" b="3470"/>
          <a:stretch/>
        </p:blipFill>
        <p:spPr>
          <a:xfrm>
            <a:off x="7693396" y="8366142"/>
            <a:ext cx="3310219" cy="33608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980462-F98C-DB55-D6AC-9BF73BAF525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97" t="3470" r="62386" b="3470"/>
          <a:stretch/>
        </p:blipFill>
        <p:spPr>
          <a:xfrm>
            <a:off x="739448" y="7996637"/>
            <a:ext cx="3866733" cy="35514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D0D881-F4AD-1B71-4961-6F96832BF716}"/>
              </a:ext>
            </a:extLst>
          </p:cNvPr>
          <p:cNvSpPr txBox="1"/>
          <p:nvPr/>
        </p:nvSpPr>
        <p:spPr>
          <a:xfrm>
            <a:off x="656747" y="7737633"/>
            <a:ext cx="73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471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317</TotalTime>
  <Words>20</Words>
  <Application>Microsoft Macintosh PowerPoint</Application>
  <PresentationFormat>Custom</PresentationFormat>
  <Paragraphs>16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Kaleigh Davis</dc:creator>
  <cp:lastModifiedBy>Kaleigh Davis</cp:lastModifiedBy>
  <cp:revision>9</cp:revision>
  <dcterms:created xsi:type="dcterms:W3CDTF">2025-06-22T01:26:24Z</dcterms:created>
  <dcterms:modified xsi:type="dcterms:W3CDTF">2025-08-23T16:28:24Z</dcterms:modified>
</cp:coreProperties>
</file>