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1" r:id="rId2"/>
  </p:sldMasterIdLst>
  <p:notesMasterIdLst>
    <p:notesMasterId r:id="rId18"/>
  </p:notesMasterIdLst>
  <p:sldIdLst>
    <p:sldId id="315" r:id="rId3"/>
    <p:sldId id="258" r:id="rId4"/>
    <p:sldId id="259" r:id="rId5"/>
    <p:sldId id="318" r:id="rId6"/>
    <p:sldId id="325" r:id="rId7"/>
    <p:sldId id="269" r:id="rId8"/>
    <p:sldId id="327" r:id="rId9"/>
    <p:sldId id="271" r:id="rId10"/>
    <p:sldId id="328" r:id="rId11"/>
    <p:sldId id="309" r:id="rId12"/>
    <p:sldId id="275" r:id="rId13"/>
    <p:sldId id="326" r:id="rId14"/>
    <p:sldId id="329" r:id="rId15"/>
    <p:sldId id="270" r:id="rId16"/>
    <p:sldId id="319" r:id="rId17"/>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BA8F2D"/>
    <a:srgbClr val="2A3246"/>
    <a:srgbClr val="DDDFE0"/>
    <a:srgbClr val="D24F59"/>
    <a:srgbClr val="1F719F"/>
    <a:srgbClr val="282627"/>
    <a:srgbClr val="4AABC8"/>
    <a:srgbClr val="FC9000"/>
    <a:srgbClr val="A530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6067" autoAdjust="0"/>
  </p:normalViewPr>
  <p:slideViewPr>
    <p:cSldViewPr snapToGrid="0">
      <p:cViewPr>
        <p:scale>
          <a:sx n="89" d="100"/>
          <a:sy n="89" d="100"/>
        </p:scale>
        <p:origin x="208" y="816"/>
      </p:cViewPr>
      <p:guideLst>
        <p:guide orient="horz" pos="2160"/>
        <p:guide pos="3840"/>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dingjin\documents\&#33258;&#29992;\nyu\fresh\2021%20spring\ds202\project\application_record.csv"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dingjin\documents\&#33258;&#29992;\nyu\fresh\2021%20spring\ds202\project\application_record.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Career</a:t>
            </a:r>
            <a:r>
              <a:rPr lang="en-US" altLang="zh-CN" baseline="0"/>
              <a:t> Background</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CN"/>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1B4-412A-ACEF-D884BB44686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1B4-412A-ACEF-D884BB44686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1B4-412A-ACEF-D884BB44686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1B4-412A-ACEF-D884BB44686D}"/>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1B4-412A-ACEF-D884BB44686D}"/>
              </c:ext>
            </c:extLst>
          </c:dPt>
          <c:cat>
            <c:strRef>
              <c:f>Sheet1!$A$40:$A$44</c:f>
              <c:strCache>
                <c:ptCount val="5"/>
                <c:pt idx="0">
                  <c:v>Working</c:v>
                </c:pt>
                <c:pt idx="1">
                  <c:v>Commercial associate</c:v>
                </c:pt>
                <c:pt idx="2">
                  <c:v>Pensioner</c:v>
                </c:pt>
                <c:pt idx="3">
                  <c:v>State servant</c:v>
                </c:pt>
                <c:pt idx="4">
                  <c:v>Student</c:v>
                </c:pt>
              </c:strCache>
            </c:strRef>
          </c:cat>
          <c:val>
            <c:numRef>
              <c:f>Sheet1!$B$40:$B$44</c:f>
              <c:numCache>
                <c:formatCode>General</c:formatCode>
                <c:ptCount val="5"/>
                <c:pt idx="0">
                  <c:v>226104</c:v>
                </c:pt>
                <c:pt idx="1">
                  <c:v>100757</c:v>
                </c:pt>
                <c:pt idx="2">
                  <c:v>75493</c:v>
                </c:pt>
                <c:pt idx="3">
                  <c:v>36186</c:v>
                </c:pt>
                <c:pt idx="4">
                  <c:v>17</c:v>
                </c:pt>
              </c:numCache>
            </c:numRef>
          </c:val>
          <c:extLst>
            <c:ext xmlns:c16="http://schemas.microsoft.com/office/drawing/2014/chart" uri="{C3380CC4-5D6E-409C-BE32-E72D297353CC}">
              <c16:uniqueId val="{0000000A-71B4-412A-ACEF-D884BB44686D}"/>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49853337113597651"/>
          <c:y val="0.28506825377745115"/>
          <c:w val="0.47439368326359033"/>
          <c:h val="0.7149317462225488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CN"/>
        </a:p>
      </c:txPr>
    </c:legend>
    <c:plotVisOnly val="1"/>
    <c:dispBlanksAs val="gap"/>
    <c:showDLblsOverMax val="0"/>
  </c:chart>
  <c:spPr>
    <a:noFill/>
    <a:ln w="9525" cap="flat" cmpd="sng" algn="ctr">
      <a:noFill/>
      <a:round/>
    </a:ln>
    <a:effectLst/>
  </c:spPr>
  <c:txPr>
    <a:bodyPr/>
    <a:lstStyle/>
    <a:p>
      <a:pPr>
        <a:defRPr/>
      </a:pPr>
      <a:endParaRPr lang="en-CN"/>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Gender</a:t>
            </a:r>
            <a:endParaRPr lang="zh-CN" altLang="en-US"/>
          </a:p>
        </c:rich>
      </c:tx>
      <c:layout>
        <c:manualLayout>
          <c:xMode val="edge"/>
          <c:yMode val="edge"/>
          <c:x val="0.16186509439576227"/>
          <c:y val="4.619651686580764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CN"/>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BB2-4BC9-B07B-9C4B2B61547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BB2-4BC9-B07B-9C4B2B61547A}"/>
              </c:ext>
            </c:extLst>
          </c:dPt>
          <c:cat>
            <c:strRef>
              <c:f>Sheet1!$B$1:$B$2</c:f>
              <c:strCache>
                <c:ptCount val="2"/>
                <c:pt idx="0">
                  <c:v>M</c:v>
                </c:pt>
                <c:pt idx="1">
                  <c:v>F</c:v>
                </c:pt>
              </c:strCache>
            </c:strRef>
          </c:cat>
          <c:val>
            <c:numRef>
              <c:f>Sheet1!$A$1:$A$2</c:f>
              <c:numCache>
                <c:formatCode>General</c:formatCode>
                <c:ptCount val="2"/>
                <c:pt idx="0">
                  <c:v>144117</c:v>
                </c:pt>
                <c:pt idx="1">
                  <c:v>294440</c:v>
                </c:pt>
              </c:numCache>
            </c:numRef>
          </c:val>
          <c:extLst>
            <c:ext xmlns:c16="http://schemas.microsoft.com/office/drawing/2014/chart" uri="{C3380CC4-5D6E-409C-BE32-E72D297353CC}">
              <c16:uniqueId val="{00000004-DBB2-4BC9-B07B-9C4B2B61547A}"/>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CN"/>
        </a:p>
      </c:txPr>
    </c:legend>
    <c:plotVisOnly val="1"/>
    <c:dispBlanksAs val="gap"/>
    <c:showDLblsOverMax val="0"/>
  </c:chart>
  <c:spPr>
    <a:noFill/>
    <a:ln w="9525" cap="flat" cmpd="sng" algn="ctr">
      <a:noFill/>
      <a:round/>
    </a:ln>
    <a:effectLst/>
  </c:spPr>
  <c:txPr>
    <a:bodyPr/>
    <a:lstStyle/>
    <a:p>
      <a:pPr>
        <a:defRPr/>
      </a:pPr>
      <a:endParaRPr lang="en-CN"/>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78F310-488D-49C1-BF77-D485224284EB}" type="datetimeFigureOut">
              <a:rPr lang="zh-CN" altLang="en-US" smtClean="0"/>
              <a:t>2021/5/9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84E957-5221-4EB9-8C96-59AB845FBC68}" type="slidenum">
              <a:rPr lang="zh-CN" altLang="en-US" smtClean="0"/>
              <a:t>‹#›</a:t>
            </a:fld>
            <a:endParaRPr lang="zh-CN" altLang="en-US"/>
          </a:p>
        </p:txBody>
      </p:sp>
    </p:spTree>
    <p:extLst>
      <p:ext uri="{BB962C8B-B14F-4D97-AF65-F5344CB8AC3E}">
        <p14:creationId xmlns:p14="http://schemas.microsoft.com/office/powerpoint/2010/main" val="1579443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84E957-5221-4EB9-8C96-59AB845FBC68}" type="slidenum">
              <a:rPr lang="zh-CN" altLang="en-US" smtClean="0"/>
              <a:t>2</a:t>
            </a:fld>
            <a:endParaRPr lang="zh-CN" altLang="en-US"/>
          </a:p>
        </p:txBody>
      </p:sp>
    </p:spTree>
    <p:extLst>
      <p:ext uri="{BB962C8B-B14F-4D97-AF65-F5344CB8AC3E}">
        <p14:creationId xmlns:p14="http://schemas.microsoft.com/office/powerpoint/2010/main" val="1430861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78E24B5-153F-49DD-8DC2-609C5B5A8142}" type="slidenum">
              <a:rPr lang="zh-CN" altLang="en-US" smtClean="0"/>
              <a:t>11</a:t>
            </a:fld>
            <a:endParaRPr lang="zh-CN" altLang="en-US"/>
          </a:p>
        </p:txBody>
      </p:sp>
    </p:spTree>
    <p:extLst>
      <p:ext uri="{BB962C8B-B14F-4D97-AF65-F5344CB8AC3E}">
        <p14:creationId xmlns:p14="http://schemas.microsoft.com/office/powerpoint/2010/main" val="124240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78E24B5-153F-49DD-8DC2-609C5B5A8142}" type="slidenum">
              <a:rPr lang="zh-CN" altLang="en-US" smtClean="0"/>
              <a:t>12</a:t>
            </a:fld>
            <a:endParaRPr lang="zh-CN" altLang="en-US"/>
          </a:p>
        </p:txBody>
      </p:sp>
    </p:spTree>
    <p:extLst>
      <p:ext uri="{BB962C8B-B14F-4D97-AF65-F5344CB8AC3E}">
        <p14:creationId xmlns:p14="http://schemas.microsoft.com/office/powerpoint/2010/main" val="4141985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84E957-5221-4EB9-8C96-59AB845FBC68}" type="slidenum">
              <a:rPr lang="zh-CN" altLang="en-US" smtClean="0"/>
              <a:t>13</a:t>
            </a:fld>
            <a:endParaRPr lang="zh-CN" altLang="en-US"/>
          </a:p>
        </p:txBody>
      </p:sp>
    </p:spTree>
    <p:extLst>
      <p:ext uri="{BB962C8B-B14F-4D97-AF65-F5344CB8AC3E}">
        <p14:creationId xmlns:p14="http://schemas.microsoft.com/office/powerpoint/2010/main" val="254633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14</a:t>
            </a:fld>
            <a:endParaRPr lang="zh-CN" altLang="en-US"/>
          </a:p>
        </p:txBody>
      </p:sp>
    </p:spTree>
    <p:extLst>
      <p:ext uri="{BB962C8B-B14F-4D97-AF65-F5344CB8AC3E}">
        <p14:creationId xmlns:p14="http://schemas.microsoft.com/office/powerpoint/2010/main" val="1755176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84E957-5221-4EB9-8C96-59AB845FBC68}" type="slidenum">
              <a:rPr lang="zh-CN" altLang="en-US" smtClean="0"/>
              <a:t>3</a:t>
            </a:fld>
            <a:endParaRPr lang="zh-CN" altLang="en-US"/>
          </a:p>
        </p:txBody>
      </p:sp>
    </p:spTree>
    <p:extLst>
      <p:ext uri="{BB962C8B-B14F-4D97-AF65-F5344CB8AC3E}">
        <p14:creationId xmlns:p14="http://schemas.microsoft.com/office/powerpoint/2010/main" val="3841597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38CEFD-6088-463A-800E-91D6F3954134}" type="slidenum">
              <a:rPr lang="en-GB" smtClean="0"/>
              <a:t>4</a:t>
            </a:fld>
            <a:endParaRPr lang="en-GB"/>
          </a:p>
        </p:txBody>
      </p:sp>
    </p:spTree>
    <p:extLst>
      <p:ext uri="{BB962C8B-B14F-4D97-AF65-F5344CB8AC3E}">
        <p14:creationId xmlns:p14="http://schemas.microsoft.com/office/powerpoint/2010/main" val="76321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84E957-5221-4EB9-8C96-59AB845FBC68}" type="slidenum">
              <a:rPr lang="zh-CN" altLang="en-US" smtClean="0"/>
              <a:t>5</a:t>
            </a:fld>
            <a:endParaRPr lang="zh-CN" altLang="en-US"/>
          </a:p>
        </p:txBody>
      </p:sp>
    </p:spTree>
    <p:extLst>
      <p:ext uri="{BB962C8B-B14F-4D97-AF65-F5344CB8AC3E}">
        <p14:creationId xmlns:p14="http://schemas.microsoft.com/office/powerpoint/2010/main" val="513916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6</a:t>
            </a:fld>
            <a:endParaRPr lang="zh-CN" altLang="en-US"/>
          </a:p>
        </p:txBody>
      </p:sp>
    </p:spTree>
    <p:extLst>
      <p:ext uri="{BB962C8B-B14F-4D97-AF65-F5344CB8AC3E}">
        <p14:creationId xmlns:p14="http://schemas.microsoft.com/office/powerpoint/2010/main" val="1573327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84E957-5221-4EB9-8C96-59AB845FBC68}" type="slidenum">
              <a:rPr lang="zh-CN" altLang="en-US" smtClean="0"/>
              <a:t>7</a:t>
            </a:fld>
            <a:endParaRPr lang="zh-CN" altLang="en-US"/>
          </a:p>
        </p:txBody>
      </p:sp>
    </p:spTree>
    <p:extLst>
      <p:ext uri="{BB962C8B-B14F-4D97-AF65-F5344CB8AC3E}">
        <p14:creationId xmlns:p14="http://schemas.microsoft.com/office/powerpoint/2010/main" val="3327855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8E3A23-DE27-4733-AAD0-972943309144}" type="slidenum">
              <a:rPr lang="zh-CN" altLang="en-US" smtClean="0"/>
              <a:t>8</a:t>
            </a:fld>
            <a:endParaRPr lang="zh-CN" altLang="en-US"/>
          </a:p>
        </p:txBody>
      </p:sp>
    </p:spTree>
    <p:extLst>
      <p:ext uri="{BB962C8B-B14F-4D97-AF65-F5344CB8AC3E}">
        <p14:creationId xmlns:p14="http://schemas.microsoft.com/office/powerpoint/2010/main" val="356542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A84E957-5221-4EB9-8C96-59AB845FBC68}" type="slidenum">
              <a:rPr lang="zh-CN" altLang="en-US" smtClean="0"/>
              <a:t>9</a:t>
            </a:fld>
            <a:endParaRPr lang="zh-CN" altLang="en-US"/>
          </a:p>
        </p:txBody>
      </p:sp>
    </p:spTree>
    <p:extLst>
      <p:ext uri="{BB962C8B-B14F-4D97-AF65-F5344CB8AC3E}">
        <p14:creationId xmlns:p14="http://schemas.microsoft.com/office/powerpoint/2010/main" val="945187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721462-D095-4E59-A8AC-4FBA96965AB6}" type="slidenum">
              <a:rPr lang="zh-CN" altLang="en-US" smtClean="0"/>
              <a:t>10</a:t>
            </a:fld>
            <a:endParaRPr lang="zh-CN" altLang="en-US"/>
          </a:p>
        </p:txBody>
      </p:sp>
    </p:spTree>
    <p:extLst>
      <p:ext uri="{BB962C8B-B14F-4D97-AF65-F5344CB8AC3E}">
        <p14:creationId xmlns:p14="http://schemas.microsoft.com/office/powerpoint/2010/main" val="700228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365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798074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778306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163279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5"/>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5"/>
            <a:ext cx="2844800" cy="365125"/>
          </a:xfrm>
          <a:prstGeom prst="rect">
            <a:avLst/>
          </a:prstGeom>
        </p:spPr>
        <p:txBody>
          <a:bodyPr/>
          <a:lstStyle/>
          <a:p>
            <a:fld id="{2E3AAC11-D570-4EA9-AFC0-30FB72BA45EB}" type="datetimeFigureOut">
              <a:rPr lang="zh-CN" altLang="en-US" smtClean="0">
                <a:solidFill>
                  <a:prstClr val="black"/>
                </a:solidFill>
              </a:rPr>
              <a:pPr/>
              <a:t>2021/5/9</a:t>
            </a:fld>
            <a:endParaRPr lang="zh-CN" altLang="en-US">
              <a:solidFill>
                <a:prstClr val="black"/>
              </a:solidFill>
            </a:endParaRPr>
          </a:p>
        </p:txBody>
      </p:sp>
      <p:sp>
        <p:nvSpPr>
          <p:cNvPr id="5" name="页脚占位符 4"/>
          <p:cNvSpPr>
            <a:spLocks noGrp="1"/>
          </p:cNvSpPr>
          <p:nvPr>
            <p:ph type="ftr" sz="quarter" idx="11"/>
          </p:nvPr>
        </p:nvSpPr>
        <p:spPr>
          <a:xfrm>
            <a:off x="4165600" y="6356355"/>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5"/>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864624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3"/>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3"/>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5"/>
            <a:ext cx="2844800" cy="365125"/>
          </a:xfrm>
          <a:prstGeom prst="rect">
            <a:avLst/>
          </a:prstGeom>
        </p:spPr>
        <p:txBody>
          <a:bodyPr/>
          <a:lstStyle/>
          <a:p>
            <a:fld id="{2E3AAC11-D570-4EA9-AFC0-30FB72BA45EB}" type="datetimeFigureOut">
              <a:rPr lang="zh-CN" altLang="en-US" smtClean="0">
                <a:solidFill>
                  <a:prstClr val="black"/>
                </a:solidFill>
              </a:rPr>
              <a:pPr/>
              <a:t>2021/5/9</a:t>
            </a:fld>
            <a:endParaRPr lang="zh-CN" altLang="en-US">
              <a:solidFill>
                <a:prstClr val="black"/>
              </a:solidFill>
            </a:endParaRPr>
          </a:p>
        </p:txBody>
      </p:sp>
      <p:sp>
        <p:nvSpPr>
          <p:cNvPr id="5" name="页脚占位符 4"/>
          <p:cNvSpPr>
            <a:spLocks noGrp="1"/>
          </p:cNvSpPr>
          <p:nvPr>
            <p:ph type="ftr" sz="quarter" idx="11"/>
          </p:nvPr>
        </p:nvSpPr>
        <p:spPr>
          <a:xfrm>
            <a:off x="4165600" y="6356355"/>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5"/>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104834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065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92539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grpSp>
        <p:nvGrpSpPr>
          <p:cNvPr id="11" name="组合 10"/>
          <p:cNvGrpSpPr/>
          <p:nvPr userDrawn="1"/>
        </p:nvGrpSpPr>
        <p:grpSpPr>
          <a:xfrm>
            <a:off x="360248" y="603317"/>
            <a:ext cx="11458804" cy="6013711"/>
            <a:chOff x="423748" y="603317"/>
            <a:chExt cx="11458804" cy="6013711"/>
          </a:xfrm>
        </p:grpSpPr>
        <p:sp>
          <p:nvSpPr>
            <p:cNvPr id="12" name="圆角矩形 11"/>
            <p:cNvSpPr/>
            <p:nvPr/>
          </p:nvSpPr>
          <p:spPr>
            <a:xfrm>
              <a:off x="495300" y="685800"/>
              <a:ext cx="11315700" cy="5867400"/>
            </a:xfrm>
            <a:prstGeom prst="roundRect">
              <a:avLst>
                <a:gd name="adj" fmla="val 0"/>
              </a:avLst>
            </a:prstGeom>
            <a:solidFill>
              <a:schemeClr val="bg1"/>
            </a:solidFill>
            <a:ln w="28575">
              <a:solidFill>
                <a:srgbClr val="2A3246"/>
              </a:solidFill>
            </a:ln>
            <a:effectLst>
              <a:outerShdw blurRad="4191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L 形 12"/>
            <p:cNvSpPr/>
            <p:nvPr/>
          </p:nvSpPr>
          <p:spPr>
            <a:xfrm rot="5400000">
              <a:off x="423748" y="603317"/>
              <a:ext cx="914400" cy="914400"/>
            </a:xfrm>
            <a:prstGeom prst="corner">
              <a:avLst>
                <a:gd name="adj1" fmla="val 9723"/>
                <a:gd name="adj2" fmla="val 8680"/>
              </a:avLst>
            </a:pr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L 形 13"/>
            <p:cNvSpPr/>
            <p:nvPr/>
          </p:nvSpPr>
          <p:spPr>
            <a:xfrm rot="16200000">
              <a:off x="10968152" y="5702628"/>
              <a:ext cx="914400" cy="914400"/>
            </a:xfrm>
            <a:prstGeom prst="corner">
              <a:avLst>
                <a:gd name="adj1" fmla="val 9723"/>
                <a:gd name="adj2" fmla="val 8680"/>
              </a:avLst>
            </a:pr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931128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8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9671962"/>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设计页面">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0568251"/>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r.Z">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982796"/>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8676993"/>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ig Landscape Bot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2598471"/>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38812"/>
      </p:ext>
    </p:extLst>
  </p:cSld>
  <p:clrMapOvr>
    <a:masterClrMapping/>
  </p:clrMapOvr>
  <mc:AlternateContent xmlns:mc="http://schemas.openxmlformats.org/markup-compatibility/2006" xmlns:p14="http://schemas.microsoft.com/office/powerpoint/2010/main">
    <mc:Choice Requires="p14">
      <p:transition spd="slow" p14:dur="1400" advClick="0" advTm="0">
        <p14:ripple/>
      </p:transition>
    </mc:Choice>
    <mc:Fallback xmlns="">
      <p:transition spd="slow" advClick="0" advTm="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组合 1"/>
          <p:cNvGrpSpPr/>
          <p:nvPr userDrawn="1"/>
        </p:nvGrpSpPr>
        <p:grpSpPr>
          <a:xfrm>
            <a:off x="-175387" y="-557"/>
            <a:ext cx="12545407" cy="6858557"/>
            <a:chOff x="-86487" y="-557"/>
            <a:chExt cx="12545407" cy="7159774"/>
          </a:xfrm>
        </p:grpSpPr>
        <p:grpSp>
          <p:nvGrpSpPr>
            <p:cNvPr id="3" name="组合 2"/>
            <p:cNvGrpSpPr/>
            <p:nvPr/>
          </p:nvGrpSpPr>
          <p:grpSpPr>
            <a:xfrm>
              <a:off x="-86487" y="-557"/>
              <a:ext cx="12545407" cy="1205289"/>
              <a:chOff x="-86487" y="-557"/>
              <a:chExt cx="12545407" cy="1205289"/>
            </a:xfrm>
          </p:grpSpPr>
          <p:grpSp>
            <p:nvGrpSpPr>
              <p:cNvPr id="259" name="组合 258"/>
              <p:cNvGrpSpPr/>
              <p:nvPr/>
            </p:nvGrpSpPr>
            <p:grpSpPr>
              <a:xfrm>
                <a:off x="-86487" y="-557"/>
                <a:ext cx="12545407" cy="610524"/>
                <a:chOff x="5116333" y="0"/>
                <a:chExt cx="12545407" cy="610524"/>
              </a:xfrm>
            </p:grpSpPr>
            <p:sp>
              <p:nvSpPr>
                <p:cNvPr id="285" name="燕尾形 284"/>
                <p:cNvSpPr/>
                <p:nvPr/>
              </p:nvSpPr>
              <p:spPr>
                <a:xfrm>
                  <a:off x="5116333"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6" name="燕尾形 285"/>
                <p:cNvSpPr/>
                <p:nvPr/>
              </p:nvSpPr>
              <p:spPr>
                <a:xfrm>
                  <a:off x="5638042"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7" name="燕尾形 286"/>
                <p:cNvSpPr/>
                <p:nvPr/>
              </p:nvSpPr>
              <p:spPr>
                <a:xfrm>
                  <a:off x="6159751"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8" name="燕尾形 287"/>
                <p:cNvSpPr/>
                <p:nvPr/>
              </p:nvSpPr>
              <p:spPr>
                <a:xfrm>
                  <a:off x="6681460"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9" name="燕尾形 288"/>
                <p:cNvSpPr/>
                <p:nvPr/>
              </p:nvSpPr>
              <p:spPr>
                <a:xfrm>
                  <a:off x="7203169"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0" name="燕尾形 289"/>
                <p:cNvSpPr/>
                <p:nvPr/>
              </p:nvSpPr>
              <p:spPr>
                <a:xfrm>
                  <a:off x="7724878"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1" name="燕尾形 290"/>
                <p:cNvSpPr/>
                <p:nvPr/>
              </p:nvSpPr>
              <p:spPr>
                <a:xfrm>
                  <a:off x="8246587"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2" name="燕尾形 291"/>
                <p:cNvSpPr/>
                <p:nvPr/>
              </p:nvSpPr>
              <p:spPr>
                <a:xfrm>
                  <a:off x="8768296"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3" name="燕尾形 292"/>
                <p:cNvSpPr/>
                <p:nvPr/>
              </p:nvSpPr>
              <p:spPr>
                <a:xfrm>
                  <a:off x="9290005"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4" name="燕尾形 293"/>
                <p:cNvSpPr/>
                <p:nvPr/>
              </p:nvSpPr>
              <p:spPr>
                <a:xfrm>
                  <a:off x="9811714"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5" name="燕尾形 294"/>
                <p:cNvSpPr/>
                <p:nvPr/>
              </p:nvSpPr>
              <p:spPr>
                <a:xfrm>
                  <a:off x="10333423"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6" name="燕尾形 295"/>
                <p:cNvSpPr/>
                <p:nvPr/>
              </p:nvSpPr>
              <p:spPr>
                <a:xfrm>
                  <a:off x="10855132"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7" name="燕尾形 296"/>
                <p:cNvSpPr/>
                <p:nvPr/>
              </p:nvSpPr>
              <p:spPr>
                <a:xfrm>
                  <a:off x="11376841"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8" name="燕尾形 297"/>
                <p:cNvSpPr/>
                <p:nvPr/>
              </p:nvSpPr>
              <p:spPr>
                <a:xfrm>
                  <a:off x="11898550"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9" name="燕尾形 298"/>
                <p:cNvSpPr/>
                <p:nvPr/>
              </p:nvSpPr>
              <p:spPr>
                <a:xfrm>
                  <a:off x="12420259"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0" name="燕尾形 299"/>
                <p:cNvSpPr/>
                <p:nvPr/>
              </p:nvSpPr>
              <p:spPr>
                <a:xfrm>
                  <a:off x="12941968"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1" name="燕尾形 300"/>
                <p:cNvSpPr/>
                <p:nvPr/>
              </p:nvSpPr>
              <p:spPr>
                <a:xfrm>
                  <a:off x="13463677"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2" name="燕尾形 301"/>
                <p:cNvSpPr/>
                <p:nvPr/>
              </p:nvSpPr>
              <p:spPr>
                <a:xfrm>
                  <a:off x="13985386"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3" name="燕尾形 302"/>
                <p:cNvSpPr/>
                <p:nvPr/>
              </p:nvSpPr>
              <p:spPr>
                <a:xfrm>
                  <a:off x="14507095"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4" name="燕尾形 303"/>
                <p:cNvSpPr/>
                <p:nvPr/>
              </p:nvSpPr>
              <p:spPr>
                <a:xfrm>
                  <a:off x="15028804"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5" name="燕尾形 304"/>
                <p:cNvSpPr/>
                <p:nvPr/>
              </p:nvSpPr>
              <p:spPr>
                <a:xfrm>
                  <a:off x="15550513"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6" name="燕尾形 305"/>
                <p:cNvSpPr/>
                <p:nvPr/>
              </p:nvSpPr>
              <p:spPr>
                <a:xfrm>
                  <a:off x="16072222"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7" name="燕尾形 306"/>
                <p:cNvSpPr/>
                <p:nvPr/>
              </p:nvSpPr>
              <p:spPr>
                <a:xfrm>
                  <a:off x="16593931"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8" name="燕尾形 307"/>
                <p:cNvSpPr/>
                <p:nvPr/>
              </p:nvSpPr>
              <p:spPr>
                <a:xfrm>
                  <a:off x="17115640"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60" name="组合 259"/>
              <p:cNvGrpSpPr/>
              <p:nvPr/>
            </p:nvGrpSpPr>
            <p:grpSpPr>
              <a:xfrm>
                <a:off x="-86487" y="594208"/>
                <a:ext cx="12545407" cy="610524"/>
                <a:chOff x="5116333" y="0"/>
                <a:chExt cx="12545407" cy="610524"/>
              </a:xfrm>
              <a:solidFill>
                <a:schemeClr val="bg1">
                  <a:lumMod val="95000"/>
                  <a:alpha val="75000"/>
                </a:schemeClr>
              </a:solidFill>
            </p:grpSpPr>
            <p:sp>
              <p:nvSpPr>
                <p:cNvPr id="261" name="燕尾形 260"/>
                <p:cNvSpPr/>
                <p:nvPr/>
              </p:nvSpPr>
              <p:spPr>
                <a:xfrm>
                  <a:off x="5116333"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2" name="燕尾形 261"/>
                <p:cNvSpPr/>
                <p:nvPr/>
              </p:nvSpPr>
              <p:spPr>
                <a:xfrm>
                  <a:off x="5638042"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3" name="燕尾形 262"/>
                <p:cNvSpPr/>
                <p:nvPr/>
              </p:nvSpPr>
              <p:spPr>
                <a:xfrm>
                  <a:off x="6159751"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4" name="燕尾形 263"/>
                <p:cNvSpPr/>
                <p:nvPr/>
              </p:nvSpPr>
              <p:spPr>
                <a:xfrm>
                  <a:off x="6681460"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5" name="燕尾形 264"/>
                <p:cNvSpPr/>
                <p:nvPr/>
              </p:nvSpPr>
              <p:spPr>
                <a:xfrm>
                  <a:off x="7203169"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6" name="燕尾形 265"/>
                <p:cNvSpPr/>
                <p:nvPr/>
              </p:nvSpPr>
              <p:spPr>
                <a:xfrm>
                  <a:off x="7724878"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7" name="燕尾形 266"/>
                <p:cNvSpPr/>
                <p:nvPr/>
              </p:nvSpPr>
              <p:spPr>
                <a:xfrm>
                  <a:off x="8246587"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8" name="燕尾形 267"/>
                <p:cNvSpPr/>
                <p:nvPr/>
              </p:nvSpPr>
              <p:spPr>
                <a:xfrm>
                  <a:off x="8768296"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9" name="燕尾形 268"/>
                <p:cNvSpPr/>
                <p:nvPr/>
              </p:nvSpPr>
              <p:spPr>
                <a:xfrm>
                  <a:off x="9290005"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0" name="燕尾形 269"/>
                <p:cNvSpPr/>
                <p:nvPr/>
              </p:nvSpPr>
              <p:spPr>
                <a:xfrm>
                  <a:off x="9811714"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1" name="燕尾形 270"/>
                <p:cNvSpPr/>
                <p:nvPr/>
              </p:nvSpPr>
              <p:spPr>
                <a:xfrm>
                  <a:off x="10333423"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2" name="燕尾形 271"/>
                <p:cNvSpPr/>
                <p:nvPr/>
              </p:nvSpPr>
              <p:spPr>
                <a:xfrm>
                  <a:off x="10855132"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3" name="燕尾形 272"/>
                <p:cNvSpPr/>
                <p:nvPr/>
              </p:nvSpPr>
              <p:spPr>
                <a:xfrm>
                  <a:off x="11376841"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4" name="燕尾形 273"/>
                <p:cNvSpPr/>
                <p:nvPr/>
              </p:nvSpPr>
              <p:spPr>
                <a:xfrm>
                  <a:off x="11898550"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5" name="燕尾形 274"/>
                <p:cNvSpPr/>
                <p:nvPr/>
              </p:nvSpPr>
              <p:spPr>
                <a:xfrm>
                  <a:off x="12420259"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6" name="燕尾形 275"/>
                <p:cNvSpPr/>
                <p:nvPr/>
              </p:nvSpPr>
              <p:spPr>
                <a:xfrm>
                  <a:off x="12941968"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7" name="燕尾形 276"/>
                <p:cNvSpPr/>
                <p:nvPr/>
              </p:nvSpPr>
              <p:spPr>
                <a:xfrm>
                  <a:off x="13463677"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8" name="燕尾形 277"/>
                <p:cNvSpPr/>
                <p:nvPr/>
              </p:nvSpPr>
              <p:spPr>
                <a:xfrm>
                  <a:off x="13985386"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9" name="燕尾形 278"/>
                <p:cNvSpPr/>
                <p:nvPr/>
              </p:nvSpPr>
              <p:spPr>
                <a:xfrm>
                  <a:off x="14507095"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0" name="燕尾形 279"/>
                <p:cNvSpPr/>
                <p:nvPr/>
              </p:nvSpPr>
              <p:spPr>
                <a:xfrm>
                  <a:off x="15028804"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1" name="燕尾形 280"/>
                <p:cNvSpPr/>
                <p:nvPr/>
              </p:nvSpPr>
              <p:spPr>
                <a:xfrm>
                  <a:off x="15550513"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2" name="燕尾形 281"/>
                <p:cNvSpPr/>
                <p:nvPr/>
              </p:nvSpPr>
              <p:spPr>
                <a:xfrm>
                  <a:off x="16072222"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3" name="燕尾形 282"/>
                <p:cNvSpPr/>
                <p:nvPr/>
              </p:nvSpPr>
              <p:spPr>
                <a:xfrm>
                  <a:off x="16593931"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4" name="燕尾形 283"/>
                <p:cNvSpPr/>
                <p:nvPr/>
              </p:nvSpPr>
              <p:spPr>
                <a:xfrm>
                  <a:off x="17115640"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4" name="组合 3"/>
            <p:cNvGrpSpPr/>
            <p:nvPr/>
          </p:nvGrpSpPr>
          <p:grpSpPr>
            <a:xfrm>
              <a:off x="-86487" y="1190340"/>
              <a:ext cx="12545407" cy="1205289"/>
              <a:chOff x="-86487" y="-557"/>
              <a:chExt cx="12545407" cy="1205289"/>
            </a:xfrm>
          </p:grpSpPr>
          <p:grpSp>
            <p:nvGrpSpPr>
              <p:cNvPr id="209" name="组合 208"/>
              <p:cNvGrpSpPr/>
              <p:nvPr/>
            </p:nvGrpSpPr>
            <p:grpSpPr>
              <a:xfrm>
                <a:off x="-86487" y="-557"/>
                <a:ext cx="12545407" cy="610524"/>
                <a:chOff x="5116333" y="0"/>
                <a:chExt cx="12545407" cy="610524"/>
              </a:xfrm>
            </p:grpSpPr>
            <p:sp>
              <p:nvSpPr>
                <p:cNvPr id="235" name="燕尾形 234"/>
                <p:cNvSpPr/>
                <p:nvPr/>
              </p:nvSpPr>
              <p:spPr>
                <a:xfrm>
                  <a:off x="5116333"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6" name="燕尾形 235"/>
                <p:cNvSpPr/>
                <p:nvPr/>
              </p:nvSpPr>
              <p:spPr>
                <a:xfrm>
                  <a:off x="5638042"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7" name="燕尾形 236"/>
                <p:cNvSpPr/>
                <p:nvPr/>
              </p:nvSpPr>
              <p:spPr>
                <a:xfrm>
                  <a:off x="6159751"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8" name="燕尾形 237"/>
                <p:cNvSpPr/>
                <p:nvPr/>
              </p:nvSpPr>
              <p:spPr>
                <a:xfrm>
                  <a:off x="6681460"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9" name="燕尾形 238"/>
                <p:cNvSpPr/>
                <p:nvPr/>
              </p:nvSpPr>
              <p:spPr>
                <a:xfrm>
                  <a:off x="7203169"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0" name="燕尾形 239"/>
                <p:cNvSpPr/>
                <p:nvPr/>
              </p:nvSpPr>
              <p:spPr>
                <a:xfrm>
                  <a:off x="7724878"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1" name="燕尾形 240"/>
                <p:cNvSpPr/>
                <p:nvPr/>
              </p:nvSpPr>
              <p:spPr>
                <a:xfrm>
                  <a:off x="8246587"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2" name="燕尾形 241"/>
                <p:cNvSpPr/>
                <p:nvPr/>
              </p:nvSpPr>
              <p:spPr>
                <a:xfrm>
                  <a:off x="8768296"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3" name="燕尾形 242"/>
                <p:cNvSpPr/>
                <p:nvPr/>
              </p:nvSpPr>
              <p:spPr>
                <a:xfrm>
                  <a:off x="9290005"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4" name="燕尾形 243"/>
                <p:cNvSpPr/>
                <p:nvPr/>
              </p:nvSpPr>
              <p:spPr>
                <a:xfrm>
                  <a:off x="9811714"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5" name="燕尾形 244"/>
                <p:cNvSpPr/>
                <p:nvPr/>
              </p:nvSpPr>
              <p:spPr>
                <a:xfrm>
                  <a:off x="10333423"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6" name="燕尾形 245"/>
                <p:cNvSpPr/>
                <p:nvPr/>
              </p:nvSpPr>
              <p:spPr>
                <a:xfrm>
                  <a:off x="10855132"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7" name="燕尾形 246"/>
                <p:cNvSpPr/>
                <p:nvPr/>
              </p:nvSpPr>
              <p:spPr>
                <a:xfrm>
                  <a:off x="11376841"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8" name="燕尾形 247"/>
                <p:cNvSpPr/>
                <p:nvPr/>
              </p:nvSpPr>
              <p:spPr>
                <a:xfrm>
                  <a:off x="11898550"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9" name="燕尾形 248"/>
                <p:cNvSpPr/>
                <p:nvPr/>
              </p:nvSpPr>
              <p:spPr>
                <a:xfrm>
                  <a:off x="12420259"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0" name="燕尾形 249"/>
                <p:cNvSpPr/>
                <p:nvPr/>
              </p:nvSpPr>
              <p:spPr>
                <a:xfrm>
                  <a:off x="12941968"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1" name="燕尾形 250"/>
                <p:cNvSpPr/>
                <p:nvPr/>
              </p:nvSpPr>
              <p:spPr>
                <a:xfrm>
                  <a:off x="13463677"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2" name="燕尾形 251"/>
                <p:cNvSpPr/>
                <p:nvPr/>
              </p:nvSpPr>
              <p:spPr>
                <a:xfrm>
                  <a:off x="13985386"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3" name="燕尾形 252"/>
                <p:cNvSpPr/>
                <p:nvPr/>
              </p:nvSpPr>
              <p:spPr>
                <a:xfrm>
                  <a:off x="14507095"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4" name="燕尾形 253"/>
                <p:cNvSpPr/>
                <p:nvPr/>
              </p:nvSpPr>
              <p:spPr>
                <a:xfrm>
                  <a:off x="15028804"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5" name="燕尾形 254"/>
                <p:cNvSpPr/>
                <p:nvPr/>
              </p:nvSpPr>
              <p:spPr>
                <a:xfrm>
                  <a:off x="15550513"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6" name="燕尾形 255"/>
                <p:cNvSpPr/>
                <p:nvPr/>
              </p:nvSpPr>
              <p:spPr>
                <a:xfrm>
                  <a:off x="16072222"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7" name="燕尾形 256"/>
                <p:cNvSpPr/>
                <p:nvPr/>
              </p:nvSpPr>
              <p:spPr>
                <a:xfrm>
                  <a:off x="16593931"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8" name="燕尾形 257"/>
                <p:cNvSpPr/>
                <p:nvPr/>
              </p:nvSpPr>
              <p:spPr>
                <a:xfrm>
                  <a:off x="17115640"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10" name="组合 209"/>
              <p:cNvGrpSpPr/>
              <p:nvPr/>
            </p:nvGrpSpPr>
            <p:grpSpPr>
              <a:xfrm>
                <a:off x="-86487" y="594208"/>
                <a:ext cx="12545407" cy="610524"/>
                <a:chOff x="5116333" y="0"/>
                <a:chExt cx="12545407" cy="610524"/>
              </a:xfrm>
              <a:solidFill>
                <a:schemeClr val="bg1">
                  <a:lumMod val="95000"/>
                  <a:alpha val="75000"/>
                </a:schemeClr>
              </a:solidFill>
            </p:grpSpPr>
            <p:sp>
              <p:nvSpPr>
                <p:cNvPr id="211" name="燕尾形 210"/>
                <p:cNvSpPr/>
                <p:nvPr/>
              </p:nvSpPr>
              <p:spPr>
                <a:xfrm>
                  <a:off x="5116333"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2" name="燕尾形 211"/>
                <p:cNvSpPr/>
                <p:nvPr/>
              </p:nvSpPr>
              <p:spPr>
                <a:xfrm>
                  <a:off x="5638042"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3" name="燕尾形 212"/>
                <p:cNvSpPr/>
                <p:nvPr/>
              </p:nvSpPr>
              <p:spPr>
                <a:xfrm>
                  <a:off x="6159751"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4" name="燕尾形 213"/>
                <p:cNvSpPr/>
                <p:nvPr/>
              </p:nvSpPr>
              <p:spPr>
                <a:xfrm>
                  <a:off x="6681460"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5" name="燕尾形 214"/>
                <p:cNvSpPr/>
                <p:nvPr/>
              </p:nvSpPr>
              <p:spPr>
                <a:xfrm>
                  <a:off x="7203169"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6" name="燕尾形 215"/>
                <p:cNvSpPr/>
                <p:nvPr/>
              </p:nvSpPr>
              <p:spPr>
                <a:xfrm>
                  <a:off x="7724878"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7" name="燕尾形 216"/>
                <p:cNvSpPr/>
                <p:nvPr/>
              </p:nvSpPr>
              <p:spPr>
                <a:xfrm>
                  <a:off x="8246587"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8" name="燕尾形 217"/>
                <p:cNvSpPr/>
                <p:nvPr/>
              </p:nvSpPr>
              <p:spPr>
                <a:xfrm>
                  <a:off x="8768296"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9" name="燕尾形 218"/>
                <p:cNvSpPr/>
                <p:nvPr/>
              </p:nvSpPr>
              <p:spPr>
                <a:xfrm>
                  <a:off x="9290005"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0" name="燕尾形 219"/>
                <p:cNvSpPr/>
                <p:nvPr/>
              </p:nvSpPr>
              <p:spPr>
                <a:xfrm>
                  <a:off x="9811714"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1" name="燕尾形 220"/>
                <p:cNvSpPr/>
                <p:nvPr/>
              </p:nvSpPr>
              <p:spPr>
                <a:xfrm>
                  <a:off x="10333423"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2" name="燕尾形 221"/>
                <p:cNvSpPr/>
                <p:nvPr/>
              </p:nvSpPr>
              <p:spPr>
                <a:xfrm>
                  <a:off x="10855132"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3" name="燕尾形 222"/>
                <p:cNvSpPr/>
                <p:nvPr/>
              </p:nvSpPr>
              <p:spPr>
                <a:xfrm>
                  <a:off x="11376841"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4" name="燕尾形 223"/>
                <p:cNvSpPr/>
                <p:nvPr/>
              </p:nvSpPr>
              <p:spPr>
                <a:xfrm>
                  <a:off x="11898550"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5" name="燕尾形 224"/>
                <p:cNvSpPr/>
                <p:nvPr/>
              </p:nvSpPr>
              <p:spPr>
                <a:xfrm>
                  <a:off x="12420259"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6" name="燕尾形 225"/>
                <p:cNvSpPr/>
                <p:nvPr/>
              </p:nvSpPr>
              <p:spPr>
                <a:xfrm>
                  <a:off x="12941968"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7" name="燕尾形 226"/>
                <p:cNvSpPr/>
                <p:nvPr/>
              </p:nvSpPr>
              <p:spPr>
                <a:xfrm>
                  <a:off x="13463677"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8" name="燕尾形 227"/>
                <p:cNvSpPr/>
                <p:nvPr/>
              </p:nvSpPr>
              <p:spPr>
                <a:xfrm>
                  <a:off x="13985386"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9" name="燕尾形 228"/>
                <p:cNvSpPr/>
                <p:nvPr/>
              </p:nvSpPr>
              <p:spPr>
                <a:xfrm>
                  <a:off x="14507095"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0" name="燕尾形 229"/>
                <p:cNvSpPr/>
                <p:nvPr/>
              </p:nvSpPr>
              <p:spPr>
                <a:xfrm>
                  <a:off x="15028804"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1" name="燕尾形 230"/>
                <p:cNvSpPr/>
                <p:nvPr/>
              </p:nvSpPr>
              <p:spPr>
                <a:xfrm>
                  <a:off x="15550513"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2" name="燕尾形 231"/>
                <p:cNvSpPr/>
                <p:nvPr/>
              </p:nvSpPr>
              <p:spPr>
                <a:xfrm>
                  <a:off x="16072222"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3" name="燕尾形 232"/>
                <p:cNvSpPr/>
                <p:nvPr/>
              </p:nvSpPr>
              <p:spPr>
                <a:xfrm>
                  <a:off x="16593931"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4" name="燕尾形 233"/>
                <p:cNvSpPr/>
                <p:nvPr/>
              </p:nvSpPr>
              <p:spPr>
                <a:xfrm>
                  <a:off x="17115640"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5" name="组合 4"/>
            <p:cNvGrpSpPr/>
            <p:nvPr/>
          </p:nvGrpSpPr>
          <p:grpSpPr>
            <a:xfrm>
              <a:off x="-86487" y="2381237"/>
              <a:ext cx="12545407" cy="1205289"/>
              <a:chOff x="-86487" y="-557"/>
              <a:chExt cx="12545407" cy="1205289"/>
            </a:xfrm>
          </p:grpSpPr>
          <p:grpSp>
            <p:nvGrpSpPr>
              <p:cNvPr id="159" name="组合 158"/>
              <p:cNvGrpSpPr/>
              <p:nvPr/>
            </p:nvGrpSpPr>
            <p:grpSpPr>
              <a:xfrm>
                <a:off x="-86487" y="-557"/>
                <a:ext cx="12545407" cy="610524"/>
                <a:chOff x="5116333" y="0"/>
                <a:chExt cx="12545407" cy="610524"/>
              </a:xfrm>
            </p:grpSpPr>
            <p:sp>
              <p:nvSpPr>
                <p:cNvPr id="185" name="燕尾形 184"/>
                <p:cNvSpPr/>
                <p:nvPr/>
              </p:nvSpPr>
              <p:spPr>
                <a:xfrm>
                  <a:off x="5116333"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6" name="燕尾形 185"/>
                <p:cNvSpPr/>
                <p:nvPr/>
              </p:nvSpPr>
              <p:spPr>
                <a:xfrm>
                  <a:off x="5638042"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7" name="燕尾形 186"/>
                <p:cNvSpPr/>
                <p:nvPr/>
              </p:nvSpPr>
              <p:spPr>
                <a:xfrm>
                  <a:off x="6159751"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8" name="燕尾形 187"/>
                <p:cNvSpPr/>
                <p:nvPr/>
              </p:nvSpPr>
              <p:spPr>
                <a:xfrm>
                  <a:off x="6681460"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9" name="燕尾形 188"/>
                <p:cNvSpPr/>
                <p:nvPr/>
              </p:nvSpPr>
              <p:spPr>
                <a:xfrm>
                  <a:off x="7203169"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0" name="燕尾形 189"/>
                <p:cNvSpPr/>
                <p:nvPr/>
              </p:nvSpPr>
              <p:spPr>
                <a:xfrm>
                  <a:off x="7724878"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1" name="燕尾形 190"/>
                <p:cNvSpPr/>
                <p:nvPr/>
              </p:nvSpPr>
              <p:spPr>
                <a:xfrm>
                  <a:off x="8246587"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2" name="燕尾形 191"/>
                <p:cNvSpPr/>
                <p:nvPr/>
              </p:nvSpPr>
              <p:spPr>
                <a:xfrm>
                  <a:off x="8768296"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3" name="燕尾形 192"/>
                <p:cNvSpPr/>
                <p:nvPr/>
              </p:nvSpPr>
              <p:spPr>
                <a:xfrm>
                  <a:off x="9290005"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4" name="燕尾形 193"/>
                <p:cNvSpPr/>
                <p:nvPr/>
              </p:nvSpPr>
              <p:spPr>
                <a:xfrm>
                  <a:off x="9811714"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5" name="燕尾形 194"/>
                <p:cNvSpPr/>
                <p:nvPr/>
              </p:nvSpPr>
              <p:spPr>
                <a:xfrm>
                  <a:off x="10333423"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6" name="燕尾形 195"/>
                <p:cNvSpPr/>
                <p:nvPr/>
              </p:nvSpPr>
              <p:spPr>
                <a:xfrm>
                  <a:off x="10855132"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7" name="燕尾形 196"/>
                <p:cNvSpPr/>
                <p:nvPr/>
              </p:nvSpPr>
              <p:spPr>
                <a:xfrm>
                  <a:off x="11376841"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8" name="燕尾形 197"/>
                <p:cNvSpPr/>
                <p:nvPr/>
              </p:nvSpPr>
              <p:spPr>
                <a:xfrm>
                  <a:off x="11898550"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9" name="燕尾形 198"/>
                <p:cNvSpPr/>
                <p:nvPr/>
              </p:nvSpPr>
              <p:spPr>
                <a:xfrm>
                  <a:off x="12420259"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0" name="燕尾形 199"/>
                <p:cNvSpPr/>
                <p:nvPr/>
              </p:nvSpPr>
              <p:spPr>
                <a:xfrm>
                  <a:off x="12941968"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1" name="燕尾形 200"/>
                <p:cNvSpPr/>
                <p:nvPr/>
              </p:nvSpPr>
              <p:spPr>
                <a:xfrm>
                  <a:off x="13463677"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2" name="燕尾形 201"/>
                <p:cNvSpPr/>
                <p:nvPr/>
              </p:nvSpPr>
              <p:spPr>
                <a:xfrm>
                  <a:off x="13985386"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3" name="燕尾形 202"/>
                <p:cNvSpPr/>
                <p:nvPr/>
              </p:nvSpPr>
              <p:spPr>
                <a:xfrm>
                  <a:off x="14507095"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4" name="燕尾形 203"/>
                <p:cNvSpPr/>
                <p:nvPr/>
              </p:nvSpPr>
              <p:spPr>
                <a:xfrm>
                  <a:off x="15028804"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5" name="燕尾形 204"/>
                <p:cNvSpPr/>
                <p:nvPr/>
              </p:nvSpPr>
              <p:spPr>
                <a:xfrm>
                  <a:off x="15550513"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6" name="燕尾形 205"/>
                <p:cNvSpPr/>
                <p:nvPr/>
              </p:nvSpPr>
              <p:spPr>
                <a:xfrm>
                  <a:off x="16072222"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7" name="燕尾形 206"/>
                <p:cNvSpPr/>
                <p:nvPr/>
              </p:nvSpPr>
              <p:spPr>
                <a:xfrm>
                  <a:off x="16593931"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8" name="燕尾形 207"/>
                <p:cNvSpPr/>
                <p:nvPr/>
              </p:nvSpPr>
              <p:spPr>
                <a:xfrm>
                  <a:off x="17115640"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60" name="组合 159"/>
              <p:cNvGrpSpPr/>
              <p:nvPr/>
            </p:nvGrpSpPr>
            <p:grpSpPr>
              <a:xfrm>
                <a:off x="-86487" y="594208"/>
                <a:ext cx="12545407" cy="610524"/>
                <a:chOff x="5116333" y="0"/>
                <a:chExt cx="12545407" cy="610524"/>
              </a:xfrm>
              <a:solidFill>
                <a:schemeClr val="bg1">
                  <a:lumMod val="95000"/>
                  <a:alpha val="75000"/>
                </a:schemeClr>
              </a:solidFill>
            </p:grpSpPr>
            <p:sp>
              <p:nvSpPr>
                <p:cNvPr id="161" name="燕尾形 160"/>
                <p:cNvSpPr/>
                <p:nvPr/>
              </p:nvSpPr>
              <p:spPr>
                <a:xfrm>
                  <a:off x="5116333"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2" name="燕尾形 161"/>
                <p:cNvSpPr/>
                <p:nvPr/>
              </p:nvSpPr>
              <p:spPr>
                <a:xfrm>
                  <a:off x="5638042"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3" name="燕尾形 162"/>
                <p:cNvSpPr/>
                <p:nvPr/>
              </p:nvSpPr>
              <p:spPr>
                <a:xfrm>
                  <a:off x="6159751"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4" name="燕尾形 163"/>
                <p:cNvSpPr/>
                <p:nvPr/>
              </p:nvSpPr>
              <p:spPr>
                <a:xfrm>
                  <a:off x="6681460"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5" name="燕尾形 164"/>
                <p:cNvSpPr/>
                <p:nvPr/>
              </p:nvSpPr>
              <p:spPr>
                <a:xfrm>
                  <a:off x="7203169"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6" name="燕尾形 165"/>
                <p:cNvSpPr/>
                <p:nvPr/>
              </p:nvSpPr>
              <p:spPr>
                <a:xfrm>
                  <a:off x="7724878"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7" name="燕尾形 166"/>
                <p:cNvSpPr/>
                <p:nvPr/>
              </p:nvSpPr>
              <p:spPr>
                <a:xfrm>
                  <a:off x="8246587"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8" name="燕尾形 167"/>
                <p:cNvSpPr/>
                <p:nvPr/>
              </p:nvSpPr>
              <p:spPr>
                <a:xfrm>
                  <a:off x="8768296"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9" name="燕尾形 168"/>
                <p:cNvSpPr/>
                <p:nvPr/>
              </p:nvSpPr>
              <p:spPr>
                <a:xfrm>
                  <a:off x="9290005"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0" name="燕尾形 169"/>
                <p:cNvSpPr/>
                <p:nvPr/>
              </p:nvSpPr>
              <p:spPr>
                <a:xfrm>
                  <a:off x="9811714"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1" name="燕尾形 170"/>
                <p:cNvSpPr/>
                <p:nvPr/>
              </p:nvSpPr>
              <p:spPr>
                <a:xfrm>
                  <a:off x="10333423"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2" name="燕尾形 171"/>
                <p:cNvSpPr/>
                <p:nvPr/>
              </p:nvSpPr>
              <p:spPr>
                <a:xfrm>
                  <a:off x="10855132"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3" name="燕尾形 172"/>
                <p:cNvSpPr/>
                <p:nvPr/>
              </p:nvSpPr>
              <p:spPr>
                <a:xfrm>
                  <a:off x="11376841"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4" name="燕尾形 173"/>
                <p:cNvSpPr/>
                <p:nvPr/>
              </p:nvSpPr>
              <p:spPr>
                <a:xfrm>
                  <a:off x="11898550"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5" name="燕尾形 174"/>
                <p:cNvSpPr/>
                <p:nvPr/>
              </p:nvSpPr>
              <p:spPr>
                <a:xfrm>
                  <a:off x="12420259"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6" name="燕尾形 175"/>
                <p:cNvSpPr/>
                <p:nvPr/>
              </p:nvSpPr>
              <p:spPr>
                <a:xfrm>
                  <a:off x="12941968"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7" name="燕尾形 176"/>
                <p:cNvSpPr/>
                <p:nvPr/>
              </p:nvSpPr>
              <p:spPr>
                <a:xfrm>
                  <a:off x="13463677"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8" name="燕尾形 177"/>
                <p:cNvSpPr/>
                <p:nvPr/>
              </p:nvSpPr>
              <p:spPr>
                <a:xfrm>
                  <a:off x="13985386"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9" name="燕尾形 178"/>
                <p:cNvSpPr/>
                <p:nvPr/>
              </p:nvSpPr>
              <p:spPr>
                <a:xfrm>
                  <a:off x="14507095"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0" name="燕尾形 179"/>
                <p:cNvSpPr/>
                <p:nvPr/>
              </p:nvSpPr>
              <p:spPr>
                <a:xfrm>
                  <a:off x="15028804"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1" name="燕尾形 180"/>
                <p:cNvSpPr/>
                <p:nvPr/>
              </p:nvSpPr>
              <p:spPr>
                <a:xfrm>
                  <a:off x="15550513"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2" name="燕尾形 181"/>
                <p:cNvSpPr/>
                <p:nvPr/>
              </p:nvSpPr>
              <p:spPr>
                <a:xfrm>
                  <a:off x="16072222"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3" name="燕尾形 182"/>
                <p:cNvSpPr/>
                <p:nvPr/>
              </p:nvSpPr>
              <p:spPr>
                <a:xfrm>
                  <a:off x="16593931"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4" name="燕尾形 183"/>
                <p:cNvSpPr/>
                <p:nvPr/>
              </p:nvSpPr>
              <p:spPr>
                <a:xfrm>
                  <a:off x="17115640"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6" name="组合 5"/>
            <p:cNvGrpSpPr/>
            <p:nvPr/>
          </p:nvGrpSpPr>
          <p:grpSpPr>
            <a:xfrm>
              <a:off x="-86487" y="3572134"/>
              <a:ext cx="12545407" cy="1205289"/>
              <a:chOff x="-86487" y="-557"/>
              <a:chExt cx="12545407" cy="1205289"/>
            </a:xfrm>
          </p:grpSpPr>
          <p:grpSp>
            <p:nvGrpSpPr>
              <p:cNvPr id="109" name="组合 108"/>
              <p:cNvGrpSpPr/>
              <p:nvPr/>
            </p:nvGrpSpPr>
            <p:grpSpPr>
              <a:xfrm>
                <a:off x="-86487" y="-557"/>
                <a:ext cx="12545407" cy="610524"/>
                <a:chOff x="5116333" y="0"/>
                <a:chExt cx="12545407" cy="610524"/>
              </a:xfrm>
            </p:grpSpPr>
            <p:sp>
              <p:nvSpPr>
                <p:cNvPr id="135" name="燕尾形 134"/>
                <p:cNvSpPr/>
                <p:nvPr/>
              </p:nvSpPr>
              <p:spPr>
                <a:xfrm>
                  <a:off x="5116333"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6" name="燕尾形 135"/>
                <p:cNvSpPr/>
                <p:nvPr/>
              </p:nvSpPr>
              <p:spPr>
                <a:xfrm>
                  <a:off x="5638042"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7" name="燕尾形 136"/>
                <p:cNvSpPr/>
                <p:nvPr/>
              </p:nvSpPr>
              <p:spPr>
                <a:xfrm>
                  <a:off x="6159751"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8" name="燕尾形 137"/>
                <p:cNvSpPr/>
                <p:nvPr/>
              </p:nvSpPr>
              <p:spPr>
                <a:xfrm>
                  <a:off x="6681460"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9" name="燕尾形 138"/>
                <p:cNvSpPr/>
                <p:nvPr/>
              </p:nvSpPr>
              <p:spPr>
                <a:xfrm>
                  <a:off x="7203169"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0" name="燕尾形 139"/>
                <p:cNvSpPr/>
                <p:nvPr/>
              </p:nvSpPr>
              <p:spPr>
                <a:xfrm>
                  <a:off x="7724878"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1" name="燕尾形 140"/>
                <p:cNvSpPr/>
                <p:nvPr/>
              </p:nvSpPr>
              <p:spPr>
                <a:xfrm>
                  <a:off x="8246587"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2" name="燕尾形 141"/>
                <p:cNvSpPr/>
                <p:nvPr/>
              </p:nvSpPr>
              <p:spPr>
                <a:xfrm>
                  <a:off x="8768296"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3" name="燕尾形 142"/>
                <p:cNvSpPr/>
                <p:nvPr/>
              </p:nvSpPr>
              <p:spPr>
                <a:xfrm>
                  <a:off x="9290005"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4" name="燕尾形 143"/>
                <p:cNvSpPr/>
                <p:nvPr/>
              </p:nvSpPr>
              <p:spPr>
                <a:xfrm>
                  <a:off x="9811714"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5" name="燕尾形 144"/>
                <p:cNvSpPr/>
                <p:nvPr/>
              </p:nvSpPr>
              <p:spPr>
                <a:xfrm>
                  <a:off x="10333423"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6" name="燕尾形 145"/>
                <p:cNvSpPr/>
                <p:nvPr/>
              </p:nvSpPr>
              <p:spPr>
                <a:xfrm>
                  <a:off x="10855132"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7" name="燕尾形 146"/>
                <p:cNvSpPr/>
                <p:nvPr/>
              </p:nvSpPr>
              <p:spPr>
                <a:xfrm>
                  <a:off x="11376841"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8" name="燕尾形 147"/>
                <p:cNvSpPr/>
                <p:nvPr/>
              </p:nvSpPr>
              <p:spPr>
                <a:xfrm>
                  <a:off x="11898550"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9" name="燕尾形 148"/>
                <p:cNvSpPr/>
                <p:nvPr/>
              </p:nvSpPr>
              <p:spPr>
                <a:xfrm>
                  <a:off x="12420259"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0" name="燕尾形 149"/>
                <p:cNvSpPr/>
                <p:nvPr/>
              </p:nvSpPr>
              <p:spPr>
                <a:xfrm>
                  <a:off x="12941968"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1" name="燕尾形 150"/>
                <p:cNvSpPr/>
                <p:nvPr/>
              </p:nvSpPr>
              <p:spPr>
                <a:xfrm>
                  <a:off x="13463677"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2" name="燕尾形 151"/>
                <p:cNvSpPr/>
                <p:nvPr/>
              </p:nvSpPr>
              <p:spPr>
                <a:xfrm>
                  <a:off x="13985386"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3" name="燕尾形 152"/>
                <p:cNvSpPr/>
                <p:nvPr/>
              </p:nvSpPr>
              <p:spPr>
                <a:xfrm>
                  <a:off x="14507095"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4" name="燕尾形 153"/>
                <p:cNvSpPr/>
                <p:nvPr/>
              </p:nvSpPr>
              <p:spPr>
                <a:xfrm>
                  <a:off x="15028804"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5" name="燕尾形 154"/>
                <p:cNvSpPr/>
                <p:nvPr/>
              </p:nvSpPr>
              <p:spPr>
                <a:xfrm>
                  <a:off x="15550513"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6" name="燕尾形 155"/>
                <p:cNvSpPr/>
                <p:nvPr/>
              </p:nvSpPr>
              <p:spPr>
                <a:xfrm>
                  <a:off x="16072222"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7" name="燕尾形 156"/>
                <p:cNvSpPr/>
                <p:nvPr/>
              </p:nvSpPr>
              <p:spPr>
                <a:xfrm>
                  <a:off x="16593931"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8" name="燕尾形 157"/>
                <p:cNvSpPr/>
                <p:nvPr/>
              </p:nvSpPr>
              <p:spPr>
                <a:xfrm>
                  <a:off x="17115640"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10" name="组合 109"/>
              <p:cNvGrpSpPr/>
              <p:nvPr/>
            </p:nvGrpSpPr>
            <p:grpSpPr>
              <a:xfrm>
                <a:off x="-86487" y="594208"/>
                <a:ext cx="12545407" cy="610524"/>
                <a:chOff x="5116333" y="0"/>
                <a:chExt cx="12545407" cy="610524"/>
              </a:xfrm>
              <a:solidFill>
                <a:schemeClr val="bg1">
                  <a:lumMod val="95000"/>
                  <a:alpha val="75000"/>
                </a:schemeClr>
              </a:solidFill>
            </p:grpSpPr>
            <p:sp>
              <p:nvSpPr>
                <p:cNvPr id="111" name="燕尾形 110"/>
                <p:cNvSpPr/>
                <p:nvPr/>
              </p:nvSpPr>
              <p:spPr>
                <a:xfrm>
                  <a:off x="5116333"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2" name="燕尾形 111"/>
                <p:cNvSpPr/>
                <p:nvPr/>
              </p:nvSpPr>
              <p:spPr>
                <a:xfrm>
                  <a:off x="5638042"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3" name="燕尾形 112"/>
                <p:cNvSpPr/>
                <p:nvPr/>
              </p:nvSpPr>
              <p:spPr>
                <a:xfrm>
                  <a:off x="6159751"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4" name="燕尾形 113"/>
                <p:cNvSpPr/>
                <p:nvPr/>
              </p:nvSpPr>
              <p:spPr>
                <a:xfrm>
                  <a:off x="6681460"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5" name="燕尾形 114"/>
                <p:cNvSpPr/>
                <p:nvPr/>
              </p:nvSpPr>
              <p:spPr>
                <a:xfrm>
                  <a:off x="7203169"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6" name="燕尾形 115"/>
                <p:cNvSpPr/>
                <p:nvPr/>
              </p:nvSpPr>
              <p:spPr>
                <a:xfrm>
                  <a:off x="7724878"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7" name="燕尾形 116"/>
                <p:cNvSpPr/>
                <p:nvPr/>
              </p:nvSpPr>
              <p:spPr>
                <a:xfrm>
                  <a:off x="8246587"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8" name="燕尾形 117"/>
                <p:cNvSpPr/>
                <p:nvPr/>
              </p:nvSpPr>
              <p:spPr>
                <a:xfrm>
                  <a:off x="8768296"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9" name="燕尾形 118"/>
                <p:cNvSpPr/>
                <p:nvPr/>
              </p:nvSpPr>
              <p:spPr>
                <a:xfrm>
                  <a:off x="9290005"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0" name="燕尾形 119"/>
                <p:cNvSpPr/>
                <p:nvPr/>
              </p:nvSpPr>
              <p:spPr>
                <a:xfrm>
                  <a:off x="9811714"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1" name="燕尾形 120"/>
                <p:cNvSpPr/>
                <p:nvPr/>
              </p:nvSpPr>
              <p:spPr>
                <a:xfrm>
                  <a:off x="10333423"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2" name="燕尾形 121"/>
                <p:cNvSpPr/>
                <p:nvPr/>
              </p:nvSpPr>
              <p:spPr>
                <a:xfrm>
                  <a:off x="10855132"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3" name="燕尾形 122"/>
                <p:cNvSpPr/>
                <p:nvPr/>
              </p:nvSpPr>
              <p:spPr>
                <a:xfrm>
                  <a:off x="11376841"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4" name="燕尾形 123"/>
                <p:cNvSpPr/>
                <p:nvPr/>
              </p:nvSpPr>
              <p:spPr>
                <a:xfrm>
                  <a:off x="11898550"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5" name="燕尾形 124"/>
                <p:cNvSpPr/>
                <p:nvPr/>
              </p:nvSpPr>
              <p:spPr>
                <a:xfrm>
                  <a:off x="12420259"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6" name="燕尾形 125"/>
                <p:cNvSpPr/>
                <p:nvPr/>
              </p:nvSpPr>
              <p:spPr>
                <a:xfrm>
                  <a:off x="12941968"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7" name="燕尾形 126"/>
                <p:cNvSpPr/>
                <p:nvPr/>
              </p:nvSpPr>
              <p:spPr>
                <a:xfrm>
                  <a:off x="13463677"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8" name="燕尾形 127"/>
                <p:cNvSpPr/>
                <p:nvPr/>
              </p:nvSpPr>
              <p:spPr>
                <a:xfrm>
                  <a:off x="13985386"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9" name="燕尾形 128"/>
                <p:cNvSpPr/>
                <p:nvPr/>
              </p:nvSpPr>
              <p:spPr>
                <a:xfrm>
                  <a:off x="14507095"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0" name="燕尾形 129"/>
                <p:cNvSpPr/>
                <p:nvPr/>
              </p:nvSpPr>
              <p:spPr>
                <a:xfrm>
                  <a:off x="15028804"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1" name="燕尾形 130"/>
                <p:cNvSpPr/>
                <p:nvPr/>
              </p:nvSpPr>
              <p:spPr>
                <a:xfrm>
                  <a:off x="15550513"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2" name="燕尾形 131"/>
                <p:cNvSpPr/>
                <p:nvPr/>
              </p:nvSpPr>
              <p:spPr>
                <a:xfrm>
                  <a:off x="16072222"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3" name="燕尾形 132"/>
                <p:cNvSpPr/>
                <p:nvPr/>
              </p:nvSpPr>
              <p:spPr>
                <a:xfrm>
                  <a:off x="16593931"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4" name="燕尾形 133"/>
                <p:cNvSpPr/>
                <p:nvPr/>
              </p:nvSpPr>
              <p:spPr>
                <a:xfrm>
                  <a:off x="17115640"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7" name="组合 6"/>
            <p:cNvGrpSpPr/>
            <p:nvPr/>
          </p:nvGrpSpPr>
          <p:grpSpPr>
            <a:xfrm>
              <a:off x="-86487" y="4763031"/>
              <a:ext cx="12545407" cy="1205289"/>
              <a:chOff x="-86487" y="-557"/>
              <a:chExt cx="12545407" cy="1205289"/>
            </a:xfrm>
          </p:grpSpPr>
          <p:grpSp>
            <p:nvGrpSpPr>
              <p:cNvPr id="59" name="组合 58"/>
              <p:cNvGrpSpPr/>
              <p:nvPr/>
            </p:nvGrpSpPr>
            <p:grpSpPr>
              <a:xfrm>
                <a:off x="-86487" y="-557"/>
                <a:ext cx="12545407" cy="610524"/>
                <a:chOff x="5116333" y="0"/>
                <a:chExt cx="12545407" cy="610524"/>
              </a:xfrm>
            </p:grpSpPr>
            <p:sp>
              <p:nvSpPr>
                <p:cNvPr id="85" name="燕尾形 84"/>
                <p:cNvSpPr/>
                <p:nvPr/>
              </p:nvSpPr>
              <p:spPr>
                <a:xfrm>
                  <a:off x="5116333"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6" name="燕尾形 85"/>
                <p:cNvSpPr/>
                <p:nvPr/>
              </p:nvSpPr>
              <p:spPr>
                <a:xfrm>
                  <a:off x="5638042"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7" name="燕尾形 86"/>
                <p:cNvSpPr/>
                <p:nvPr/>
              </p:nvSpPr>
              <p:spPr>
                <a:xfrm>
                  <a:off x="6159751"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8" name="燕尾形 87"/>
                <p:cNvSpPr/>
                <p:nvPr/>
              </p:nvSpPr>
              <p:spPr>
                <a:xfrm>
                  <a:off x="6681460"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9" name="燕尾形 88"/>
                <p:cNvSpPr/>
                <p:nvPr/>
              </p:nvSpPr>
              <p:spPr>
                <a:xfrm>
                  <a:off x="7203169"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 name="燕尾形 89"/>
                <p:cNvSpPr/>
                <p:nvPr/>
              </p:nvSpPr>
              <p:spPr>
                <a:xfrm>
                  <a:off x="7724878"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1" name="燕尾形 90"/>
                <p:cNvSpPr/>
                <p:nvPr/>
              </p:nvSpPr>
              <p:spPr>
                <a:xfrm>
                  <a:off x="8246587"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2" name="燕尾形 91"/>
                <p:cNvSpPr/>
                <p:nvPr/>
              </p:nvSpPr>
              <p:spPr>
                <a:xfrm>
                  <a:off x="8768296"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3" name="燕尾形 92"/>
                <p:cNvSpPr/>
                <p:nvPr/>
              </p:nvSpPr>
              <p:spPr>
                <a:xfrm>
                  <a:off x="9290005"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4" name="燕尾形 93"/>
                <p:cNvSpPr/>
                <p:nvPr/>
              </p:nvSpPr>
              <p:spPr>
                <a:xfrm>
                  <a:off x="9811714"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5" name="燕尾形 94"/>
                <p:cNvSpPr/>
                <p:nvPr/>
              </p:nvSpPr>
              <p:spPr>
                <a:xfrm>
                  <a:off x="10333423"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6" name="燕尾形 95"/>
                <p:cNvSpPr/>
                <p:nvPr/>
              </p:nvSpPr>
              <p:spPr>
                <a:xfrm>
                  <a:off x="10855132"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7" name="燕尾形 96"/>
                <p:cNvSpPr/>
                <p:nvPr/>
              </p:nvSpPr>
              <p:spPr>
                <a:xfrm>
                  <a:off x="11376841"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8" name="燕尾形 97"/>
                <p:cNvSpPr/>
                <p:nvPr/>
              </p:nvSpPr>
              <p:spPr>
                <a:xfrm>
                  <a:off x="11898550"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9" name="燕尾形 98"/>
                <p:cNvSpPr/>
                <p:nvPr/>
              </p:nvSpPr>
              <p:spPr>
                <a:xfrm>
                  <a:off x="12420259"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0" name="燕尾形 99"/>
                <p:cNvSpPr/>
                <p:nvPr/>
              </p:nvSpPr>
              <p:spPr>
                <a:xfrm>
                  <a:off x="12941968"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1" name="燕尾形 100"/>
                <p:cNvSpPr/>
                <p:nvPr/>
              </p:nvSpPr>
              <p:spPr>
                <a:xfrm>
                  <a:off x="13463677"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2" name="燕尾形 101"/>
                <p:cNvSpPr/>
                <p:nvPr/>
              </p:nvSpPr>
              <p:spPr>
                <a:xfrm>
                  <a:off x="13985386"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3" name="燕尾形 102"/>
                <p:cNvSpPr/>
                <p:nvPr/>
              </p:nvSpPr>
              <p:spPr>
                <a:xfrm>
                  <a:off x="14507095"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4" name="燕尾形 103"/>
                <p:cNvSpPr/>
                <p:nvPr/>
              </p:nvSpPr>
              <p:spPr>
                <a:xfrm>
                  <a:off x="15028804"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5" name="燕尾形 104"/>
                <p:cNvSpPr/>
                <p:nvPr/>
              </p:nvSpPr>
              <p:spPr>
                <a:xfrm>
                  <a:off x="15550513"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6" name="燕尾形 105"/>
                <p:cNvSpPr/>
                <p:nvPr/>
              </p:nvSpPr>
              <p:spPr>
                <a:xfrm>
                  <a:off x="16072222"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7" name="燕尾形 106"/>
                <p:cNvSpPr/>
                <p:nvPr/>
              </p:nvSpPr>
              <p:spPr>
                <a:xfrm>
                  <a:off x="16593931"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8" name="燕尾形 107"/>
                <p:cNvSpPr/>
                <p:nvPr/>
              </p:nvSpPr>
              <p:spPr>
                <a:xfrm>
                  <a:off x="17115640"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60" name="组合 59"/>
              <p:cNvGrpSpPr/>
              <p:nvPr/>
            </p:nvGrpSpPr>
            <p:grpSpPr>
              <a:xfrm>
                <a:off x="-86487" y="594208"/>
                <a:ext cx="12545407" cy="610524"/>
                <a:chOff x="5116333" y="0"/>
                <a:chExt cx="12545407" cy="610524"/>
              </a:xfrm>
              <a:solidFill>
                <a:schemeClr val="bg1">
                  <a:lumMod val="95000"/>
                  <a:alpha val="75000"/>
                </a:schemeClr>
              </a:solidFill>
            </p:grpSpPr>
            <p:sp>
              <p:nvSpPr>
                <p:cNvPr id="61" name="燕尾形 60"/>
                <p:cNvSpPr/>
                <p:nvPr/>
              </p:nvSpPr>
              <p:spPr>
                <a:xfrm>
                  <a:off x="5116333"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2" name="燕尾形 61"/>
                <p:cNvSpPr/>
                <p:nvPr/>
              </p:nvSpPr>
              <p:spPr>
                <a:xfrm>
                  <a:off x="5638042"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3" name="燕尾形 62"/>
                <p:cNvSpPr/>
                <p:nvPr/>
              </p:nvSpPr>
              <p:spPr>
                <a:xfrm>
                  <a:off x="6159751"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4" name="燕尾形 63"/>
                <p:cNvSpPr/>
                <p:nvPr/>
              </p:nvSpPr>
              <p:spPr>
                <a:xfrm>
                  <a:off x="6681460"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5" name="燕尾形 64"/>
                <p:cNvSpPr/>
                <p:nvPr/>
              </p:nvSpPr>
              <p:spPr>
                <a:xfrm>
                  <a:off x="7203169"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6" name="燕尾形 65"/>
                <p:cNvSpPr/>
                <p:nvPr/>
              </p:nvSpPr>
              <p:spPr>
                <a:xfrm>
                  <a:off x="7724878"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 name="燕尾形 66"/>
                <p:cNvSpPr/>
                <p:nvPr/>
              </p:nvSpPr>
              <p:spPr>
                <a:xfrm>
                  <a:off x="8246587"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 name="燕尾形 67"/>
                <p:cNvSpPr/>
                <p:nvPr/>
              </p:nvSpPr>
              <p:spPr>
                <a:xfrm>
                  <a:off x="8768296"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9" name="燕尾形 68"/>
                <p:cNvSpPr/>
                <p:nvPr/>
              </p:nvSpPr>
              <p:spPr>
                <a:xfrm>
                  <a:off x="9290005"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0" name="燕尾形 69"/>
                <p:cNvSpPr/>
                <p:nvPr/>
              </p:nvSpPr>
              <p:spPr>
                <a:xfrm>
                  <a:off x="9811714"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1" name="燕尾形 70"/>
                <p:cNvSpPr/>
                <p:nvPr/>
              </p:nvSpPr>
              <p:spPr>
                <a:xfrm>
                  <a:off x="10333423"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2" name="燕尾形 71"/>
                <p:cNvSpPr/>
                <p:nvPr/>
              </p:nvSpPr>
              <p:spPr>
                <a:xfrm>
                  <a:off x="10855132"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3" name="燕尾形 72"/>
                <p:cNvSpPr/>
                <p:nvPr/>
              </p:nvSpPr>
              <p:spPr>
                <a:xfrm>
                  <a:off x="11376841"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4" name="燕尾形 73"/>
                <p:cNvSpPr/>
                <p:nvPr/>
              </p:nvSpPr>
              <p:spPr>
                <a:xfrm>
                  <a:off x="11898550"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5" name="燕尾形 74"/>
                <p:cNvSpPr/>
                <p:nvPr/>
              </p:nvSpPr>
              <p:spPr>
                <a:xfrm>
                  <a:off x="12420259"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6" name="燕尾形 75"/>
                <p:cNvSpPr/>
                <p:nvPr/>
              </p:nvSpPr>
              <p:spPr>
                <a:xfrm>
                  <a:off x="12941968"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7" name="燕尾形 76"/>
                <p:cNvSpPr/>
                <p:nvPr/>
              </p:nvSpPr>
              <p:spPr>
                <a:xfrm>
                  <a:off x="13463677"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燕尾形 77"/>
                <p:cNvSpPr/>
                <p:nvPr/>
              </p:nvSpPr>
              <p:spPr>
                <a:xfrm>
                  <a:off x="13985386"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9" name="燕尾形 78"/>
                <p:cNvSpPr/>
                <p:nvPr/>
              </p:nvSpPr>
              <p:spPr>
                <a:xfrm>
                  <a:off x="14507095"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0" name="燕尾形 79"/>
                <p:cNvSpPr/>
                <p:nvPr/>
              </p:nvSpPr>
              <p:spPr>
                <a:xfrm>
                  <a:off x="15028804"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1" name="燕尾形 80"/>
                <p:cNvSpPr/>
                <p:nvPr/>
              </p:nvSpPr>
              <p:spPr>
                <a:xfrm>
                  <a:off x="15550513"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2" name="燕尾形 81"/>
                <p:cNvSpPr/>
                <p:nvPr/>
              </p:nvSpPr>
              <p:spPr>
                <a:xfrm>
                  <a:off x="16072222"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3" name="燕尾形 82"/>
                <p:cNvSpPr/>
                <p:nvPr/>
              </p:nvSpPr>
              <p:spPr>
                <a:xfrm>
                  <a:off x="16593931"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4" name="燕尾形 83"/>
                <p:cNvSpPr/>
                <p:nvPr/>
              </p:nvSpPr>
              <p:spPr>
                <a:xfrm>
                  <a:off x="17115640"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8" name="组合 7"/>
            <p:cNvGrpSpPr/>
            <p:nvPr/>
          </p:nvGrpSpPr>
          <p:grpSpPr>
            <a:xfrm>
              <a:off x="-86487" y="5953928"/>
              <a:ext cx="12545407" cy="1205289"/>
              <a:chOff x="-86487" y="-557"/>
              <a:chExt cx="12545407" cy="1205289"/>
            </a:xfrm>
          </p:grpSpPr>
          <p:grpSp>
            <p:nvGrpSpPr>
              <p:cNvPr id="9" name="组合 8"/>
              <p:cNvGrpSpPr/>
              <p:nvPr/>
            </p:nvGrpSpPr>
            <p:grpSpPr>
              <a:xfrm>
                <a:off x="-86487" y="-557"/>
                <a:ext cx="12545407" cy="610524"/>
                <a:chOff x="5116333" y="0"/>
                <a:chExt cx="12545407" cy="610524"/>
              </a:xfrm>
            </p:grpSpPr>
            <p:sp>
              <p:nvSpPr>
                <p:cNvPr id="35" name="燕尾形 34"/>
                <p:cNvSpPr/>
                <p:nvPr/>
              </p:nvSpPr>
              <p:spPr>
                <a:xfrm>
                  <a:off x="5116333"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燕尾形 35"/>
                <p:cNvSpPr/>
                <p:nvPr/>
              </p:nvSpPr>
              <p:spPr>
                <a:xfrm>
                  <a:off x="5638042"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燕尾形 36"/>
                <p:cNvSpPr/>
                <p:nvPr/>
              </p:nvSpPr>
              <p:spPr>
                <a:xfrm>
                  <a:off x="6159751"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燕尾形 37"/>
                <p:cNvSpPr/>
                <p:nvPr/>
              </p:nvSpPr>
              <p:spPr>
                <a:xfrm>
                  <a:off x="6681460"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燕尾形 38"/>
                <p:cNvSpPr/>
                <p:nvPr/>
              </p:nvSpPr>
              <p:spPr>
                <a:xfrm>
                  <a:off x="7203169"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 name="燕尾形 39"/>
                <p:cNvSpPr/>
                <p:nvPr/>
              </p:nvSpPr>
              <p:spPr>
                <a:xfrm>
                  <a:off x="7724878"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1" name="燕尾形 40"/>
                <p:cNvSpPr/>
                <p:nvPr/>
              </p:nvSpPr>
              <p:spPr>
                <a:xfrm>
                  <a:off x="8246587"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 name="燕尾形 41"/>
                <p:cNvSpPr/>
                <p:nvPr/>
              </p:nvSpPr>
              <p:spPr>
                <a:xfrm>
                  <a:off x="8768296"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燕尾形 42"/>
                <p:cNvSpPr/>
                <p:nvPr/>
              </p:nvSpPr>
              <p:spPr>
                <a:xfrm>
                  <a:off x="9290005"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 name="燕尾形 43"/>
                <p:cNvSpPr/>
                <p:nvPr/>
              </p:nvSpPr>
              <p:spPr>
                <a:xfrm>
                  <a:off x="9811714"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燕尾形 44"/>
                <p:cNvSpPr/>
                <p:nvPr/>
              </p:nvSpPr>
              <p:spPr>
                <a:xfrm>
                  <a:off x="10333423"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 name="燕尾形 45"/>
                <p:cNvSpPr/>
                <p:nvPr/>
              </p:nvSpPr>
              <p:spPr>
                <a:xfrm>
                  <a:off x="10855132"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 name="燕尾形 46"/>
                <p:cNvSpPr/>
                <p:nvPr/>
              </p:nvSpPr>
              <p:spPr>
                <a:xfrm>
                  <a:off x="11376841"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 name="燕尾形 47"/>
                <p:cNvSpPr/>
                <p:nvPr/>
              </p:nvSpPr>
              <p:spPr>
                <a:xfrm>
                  <a:off x="11898550"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 name="燕尾形 48"/>
                <p:cNvSpPr/>
                <p:nvPr/>
              </p:nvSpPr>
              <p:spPr>
                <a:xfrm>
                  <a:off x="12420259"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0" name="燕尾形 49"/>
                <p:cNvSpPr/>
                <p:nvPr/>
              </p:nvSpPr>
              <p:spPr>
                <a:xfrm>
                  <a:off x="12941968"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1" name="燕尾形 50"/>
                <p:cNvSpPr/>
                <p:nvPr/>
              </p:nvSpPr>
              <p:spPr>
                <a:xfrm>
                  <a:off x="13463677"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 name="燕尾形 51"/>
                <p:cNvSpPr/>
                <p:nvPr/>
              </p:nvSpPr>
              <p:spPr>
                <a:xfrm>
                  <a:off x="13985386"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3" name="燕尾形 52"/>
                <p:cNvSpPr/>
                <p:nvPr/>
              </p:nvSpPr>
              <p:spPr>
                <a:xfrm>
                  <a:off x="14507095"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4" name="燕尾形 53"/>
                <p:cNvSpPr/>
                <p:nvPr/>
              </p:nvSpPr>
              <p:spPr>
                <a:xfrm>
                  <a:off x="15028804"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5" name="燕尾形 54"/>
                <p:cNvSpPr/>
                <p:nvPr/>
              </p:nvSpPr>
              <p:spPr>
                <a:xfrm>
                  <a:off x="15550513"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6" name="燕尾形 55"/>
                <p:cNvSpPr/>
                <p:nvPr/>
              </p:nvSpPr>
              <p:spPr>
                <a:xfrm>
                  <a:off x="16072222"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7" name="燕尾形 56"/>
                <p:cNvSpPr/>
                <p:nvPr/>
              </p:nvSpPr>
              <p:spPr>
                <a:xfrm>
                  <a:off x="16593931"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8" name="燕尾形 57"/>
                <p:cNvSpPr/>
                <p:nvPr/>
              </p:nvSpPr>
              <p:spPr>
                <a:xfrm>
                  <a:off x="17115640" y="0"/>
                  <a:ext cx="546100" cy="610524"/>
                </a:xfrm>
                <a:prstGeom prst="chevr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0" name="组合 9"/>
              <p:cNvGrpSpPr/>
              <p:nvPr/>
            </p:nvGrpSpPr>
            <p:grpSpPr>
              <a:xfrm>
                <a:off x="-86487" y="594208"/>
                <a:ext cx="12545407" cy="610524"/>
                <a:chOff x="5116333" y="0"/>
                <a:chExt cx="12545407" cy="610524"/>
              </a:xfrm>
              <a:solidFill>
                <a:schemeClr val="bg1">
                  <a:lumMod val="95000"/>
                  <a:alpha val="75000"/>
                </a:schemeClr>
              </a:solidFill>
            </p:grpSpPr>
            <p:sp>
              <p:nvSpPr>
                <p:cNvPr id="11" name="燕尾形 10"/>
                <p:cNvSpPr/>
                <p:nvPr/>
              </p:nvSpPr>
              <p:spPr>
                <a:xfrm>
                  <a:off x="5116333"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燕尾形 11"/>
                <p:cNvSpPr/>
                <p:nvPr/>
              </p:nvSpPr>
              <p:spPr>
                <a:xfrm>
                  <a:off x="5638042"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燕尾形 12"/>
                <p:cNvSpPr/>
                <p:nvPr/>
              </p:nvSpPr>
              <p:spPr>
                <a:xfrm>
                  <a:off x="6159751"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燕尾形 13"/>
                <p:cNvSpPr/>
                <p:nvPr/>
              </p:nvSpPr>
              <p:spPr>
                <a:xfrm>
                  <a:off x="6681460"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燕尾形 14"/>
                <p:cNvSpPr/>
                <p:nvPr/>
              </p:nvSpPr>
              <p:spPr>
                <a:xfrm>
                  <a:off x="7203169"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燕尾形 15"/>
                <p:cNvSpPr/>
                <p:nvPr/>
              </p:nvSpPr>
              <p:spPr>
                <a:xfrm>
                  <a:off x="7724878"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燕尾形 16"/>
                <p:cNvSpPr/>
                <p:nvPr/>
              </p:nvSpPr>
              <p:spPr>
                <a:xfrm>
                  <a:off x="8246587"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燕尾形 17"/>
                <p:cNvSpPr/>
                <p:nvPr/>
              </p:nvSpPr>
              <p:spPr>
                <a:xfrm>
                  <a:off x="8768296"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燕尾形 18"/>
                <p:cNvSpPr/>
                <p:nvPr/>
              </p:nvSpPr>
              <p:spPr>
                <a:xfrm>
                  <a:off x="9290005"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燕尾形 19"/>
                <p:cNvSpPr/>
                <p:nvPr/>
              </p:nvSpPr>
              <p:spPr>
                <a:xfrm>
                  <a:off x="9811714"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燕尾形 20"/>
                <p:cNvSpPr/>
                <p:nvPr/>
              </p:nvSpPr>
              <p:spPr>
                <a:xfrm>
                  <a:off x="10333423"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燕尾形 21"/>
                <p:cNvSpPr/>
                <p:nvPr/>
              </p:nvSpPr>
              <p:spPr>
                <a:xfrm>
                  <a:off x="10855132"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11376841"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a:off x="11898550"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a:off x="12420259"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a:off x="12941968"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a:off x="13463677"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燕尾形 27"/>
                <p:cNvSpPr/>
                <p:nvPr/>
              </p:nvSpPr>
              <p:spPr>
                <a:xfrm>
                  <a:off x="13985386"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燕尾形 28"/>
                <p:cNvSpPr/>
                <p:nvPr/>
              </p:nvSpPr>
              <p:spPr>
                <a:xfrm>
                  <a:off x="14507095"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燕尾形 29"/>
                <p:cNvSpPr/>
                <p:nvPr/>
              </p:nvSpPr>
              <p:spPr>
                <a:xfrm>
                  <a:off x="15028804"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1" name="燕尾形 30"/>
                <p:cNvSpPr/>
                <p:nvPr/>
              </p:nvSpPr>
              <p:spPr>
                <a:xfrm>
                  <a:off x="15550513"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燕尾形 31"/>
                <p:cNvSpPr/>
                <p:nvPr/>
              </p:nvSpPr>
              <p:spPr>
                <a:xfrm>
                  <a:off x="16072222"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燕尾形 32"/>
                <p:cNvSpPr/>
                <p:nvPr/>
              </p:nvSpPr>
              <p:spPr>
                <a:xfrm>
                  <a:off x="16593931"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 name="燕尾形 33"/>
                <p:cNvSpPr/>
                <p:nvPr/>
              </p:nvSpPr>
              <p:spPr>
                <a:xfrm>
                  <a:off x="17115640" y="0"/>
                  <a:ext cx="546100" cy="61052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spTree>
    <p:extLst>
      <p:ext uri="{BB962C8B-B14F-4D97-AF65-F5344CB8AC3E}">
        <p14:creationId xmlns:p14="http://schemas.microsoft.com/office/powerpoint/2010/main" val="1663241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243452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hart" Target="../charts/chart1.xml"/><Relationship Id="rId7"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chart" Target="../charts/chart2.xml"/><Relationship Id="rId9"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圆角矩形 369"/>
          <p:cNvSpPr/>
          <p:nvPr/>
        </p:nvSpPr>
        <p:spPr>
          <a:xfrm>
            <a:off x="1219200" y="1358900"/>
            <a:ext cx="9613900" cy="3721100"/>
          </a:xfrm>
          <a:prstGeom prst="roundRect">
            <a:avLst>
              <a:gd name="adj" fmla="val 0"/>
            </a:avLst>
          </a:prstGeom>
          <a:solidFill>
            <a:schemeClr val="bg1"/>
          </a:solidFill>
          <a:ln w="28575">
            <a:solidFill>
              <a:srgbClr val="2A3246"/>
            </a:solidFill>
          </a:ln>
          <a:effectLst>
            <a:outerShdw blurRad="4191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175366" y="2832515"/>
            <a:ext cx="9841267" cy="830997"/>
          </a:xfrm>
          <a:prstGeom prst="rect">
            <a:avLst/>
          </a:prstGeom>
          <a:noFill/>
        </p:spPr>
        <p:txBody>
          <a:bodyPr wrap="square" rtlCol="0">
            <a:spAutoFit/>
          </a:bodyPr>
          <a:lstStyle/>
          <a:p>
            <a:pPr algn="ctr"/>
            <a:r>
              <a:rPr lang="en-US" altLang="zh-CN" sz="4800" dirty="0">
                <a:solidFill>
                  <a:srgbClr val="2A3246"/>
                </a:solidFill>
                <a:latin typeface="微软雅黑" panose="020B0503020204020204" pitchFamily="34" charset="-122"/>
                <a:ea typeface="微软雅黑" panose="020B0503020204020204" pitchFamily="34" charset="-122"/>
                <a:cs typeface="阿里巴巴普惠体 H" panose="00020600040101010101" pitchFamily="18" charset="-122"/>
                <a:sym typeface="+mn-lt"/>
              </a:rPr>
              <a:t>Credit Card Approval Prediction</a:t>
            </a:r>
            <a:endParaRPr lang="zh-CN" altLang="en-US" sz="4800" dirty="0">
              <a:solidFill>
                <a:srgbClr val="2A3246"/>
              </a:solidFill>
              <a:latin typeface="微软雅黑" panose="020B0503020204020204" pitchFamily="34" charset="-122"/>
              <a:ea typeface="微软雅黑" panose="020B0503020204020204" pitchFamily="34" charset="-122"/>
              <a:cs typeface="阿里巴巴普惠体 H" panose="00020600040101010101" pitchFamily="18" charset="-122"/>
              <a:sym typeface="+mn-lt"/>
            </a:endParaRPr>
          </a:p>
        </p:txBody>
      </p:sp>
      <p:sp>
        <p:nvSpPr>
          <p:cNvPr id="36" name="文本框 35"/>
          <p:cNvSpPr txBox="1"/>
          <p:nvPr/>
        </p:nvSpPr>
        <p:spPr>
          <a:xfrm>
            <a:off x="2998477" y="4000884"/>
            <a:ext cx="6055344" cy="516745"/>
          </a:xfrm>
          <a:prstGeom prst="rect">
            <a:avLst/>
          </a:prstGeom>
          <a:noFill/>
        </p:spPr>
        <p:txBody>
          <a:bodyPr wrap="square" rtlCol="0">
            <a:spAutoFit/>
          </a:bodyPr>
          <a:lstStyle/>
          <a:p>
            <a:pPr algn="ctr">
              <a:lnSpc>
                <a:spcPct val="120000"/>
              </a:lnSpc>
            </a:pPr>
            <a:r>
              <a:rPr lang="en-US" altLang="zh-CN" sz="1200" dirty="0">
                <a:solidFill>
                  <a:schemeClr val="bg1">
                    <a:lumMod val="50000"/>
                  </a:schemeClr>
                </a:solidFill>
                <a:cs typeface="+mn-ea"/>
                <a:sym typeface="+mn-lt"/>
              </a:rPr>
              <a:t>Bernice Wu (zw2911), Ding </a:t>
            </a:r>
            <a:r>
              <a:rPr lang="en-US" altLang="zh-CN" sz="1200" dirty="0" err="1">
                <a:solidFill>
                  <a:schemeClr val="bg1">
                    <a:lumMod val="50000"/>
                  </a:schemeClr>
                </a:solidFill>
                <a:cs typeface="+mn-ea"/>
                <a:sym typeface="+mn-lt"/>
              </a:rPr>
              <a:t>Jin</a:t>
            </a:r>
            <a:r>
              <a:rPr lang="en-US" altLang="zh-CN" sz="1200" dirty="0">
                <a:solidFill>
                  <a:schemeClr val="bg1">
                    <a:lumMod val="50000"/>
                  </a:schemeClr>
                </a:solidFill>
                <a:cs typeface="+mn-ea"/>
                <a:sym typeface="+mn-lt"/>
              </a:rPr>
              <a:t> (dj1448)</a:t>
            </a:r>
          </a:p>
          <a:p>
            <a:pPr algn="ctr">
              <a:lnSpc>
                <a:spcPct val="120000"/>
              </a:lnSpc>
            </a:pPr>
            <a:r>
              <a:rPr lang="en-US" altLang="zh-CN" sz="1200" dirty="0">
                <a:solidFill>
                  <a:schemeClr val="bg1">
                    <a:lumMod val="50000"/>
                  </a:schemeClr>
                </a:solidFill>
                <a:cs typeface="+mn-ea"/>
                <a:sym typeface="+mn-lt"/>
              </a:rPr>
              <a:t>May, 2021</a:t>
            </a:r>
            <a:endParaRPr lang="zh-CN" altLang="en-US" sz="1200" dirty="0">
              <a:solidFill>
                <a:schemeClr val="bg1">
                  <a:lumMod val="50000"/>
                </a:schemeClr>
              </a:solidFill>
              <a:cs typeface="+mn-ea"/>
              <a:sym typeface="+mn-lt"/>
            </a:endParaRPr>
          </a:p>
        </p:txBody>
      </p:sp>
      <p:sp>
        <p:nvSpPr>
          <p:cNvPr id="37" name="文本框 36"/>
          <p:cNvSpPr txBox="1"/>
          <p:nvPr/>
        </p:nvSpPr>
        <p:spPr>
          <a:xfrm>
            <a:off x="3081409" y="1828769"/>
            <a:ext cx="5889480" cy="769441"/>
          </a:xfrm>
          <a:prstGeom prst="rect">
            <a:avLst/>
          </a:prstGeom>
          <a:noFill/>
        </p:spPr>
        <p:txBody>
          <a:bodyPr wrap="square" rtlCol="0">
            <a:spAutoFit/>
          </a:bodyPr>
          <a:lstStyle/>
          <a:p>
            <a:pPr algn="ctr"/>
            <a:r>
              <a:rPr lang="en-US" altLang="zh-CN" sz="4400" dirty="0">
                <a:solidFill>
                  <a:srgbClr val="BA8F2D"/>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mn-lt"/>
              </a:rPr>
              <a:t>PROJECT REPORT</a:t>
            </a:r>
            <a:endParaRPr lang="zh-CN" altLang="en-US" sz="4400" dirty="0">
              <a:solidFill>
                <a:srgbClr val="BA8F2D"/>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mn-lt"/>
            </a:endParaRPr>
          </a:p>
        </p:txBody>
      </p:sp>
      <p:sp>
        <p:nvSpPr>
          <p:cNvPr id="371" name="L 形 370"/>
          <p:cNvSpPr/>
          <p:nvPr/>
        </p:nvSpPr>
        <p:spPr>
          <a:xfrm rot="5400000">
            <a:off x="1131533" y="1265242"/>
            <a:ext cx="914400" cy="914400"/>
          </a:xfrm>
          <a:prstGeom prst="corner">
            <a:avLst>
              <a:gd name="adj1" fmla="val 9723"/>
              <a:gd name="adj2" fmla="val 8680"/>
            </a:avLst>
          </a:pr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2" name="L 形 371"/>
          <p:cNvSpPr/>
          <p:nvPr/>
        </p:nvSpPr>
        <p:spPr>
          <a:xfrm rot="10800000">
            <a:off x="9992726" y="1265242"/>
            <a:ext cx="914400" cy="914400"/>
          </a:xfrm>
          <a:prstGeom prst="corner">
            <a:avLst>
              <a:gd name="adj1" fmla="val 9723"/>
              <a:gd name="adj2" fmla="val 8680"/>
            </a:avLst>
          </a:pr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5" name="组合 374"/>
          <p:cNvGrpSpPr/>
          <p:nvPr/>
        </p:nvGrpSpPr>
        <p:grpSpPr>
          <a:xfrm rot="10800000">
            <a:off x="1131533" y="4259258"/>
            <a:ext cx="9786351" cy="914400"/>
            <a:chOff x="1120775" y="4576758"/>
            <a:chExt cx="9786351" cy="914400"/>
          </a:xfrm>
        </p:grpSpPr>
        <p:sp>
          <p:nvSpPr>
            <p:cNvPr id="373" name="L 形 372"/>
            <p:cNvSpPr/>
            <p:nvPr/>
          </p:nvSpPr>
          <p:spPr>
            <a:xfrm rot="5400000">
              <a:off x="1120775" y="4576758"/>
              <a:ext cx="914400" cy="914400"/>
            </a:xfrm>
            <a:prstGeom prst="corner">
              <a:avLst>
                <a:gd name="adj1" fmla="val 9723"/>
                <a:gd name="adj2" fmla="val 8680"/>
              </a:avLst>
            </a:pr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4" name="L 形 373"/>
            <p:cNvSpPr/>
            <p:nvPr/>
          </p:nvSpPr>
          <p:spPr>
            <a:xfrm rot="10800000">
              <a:off x="9992726" y="4576758"/>
              <a:ext cx="914400" cy="914400"/>
            </a:xfrm>
            <a:prstGeom prst="corner">
              <a:avLst>
                <a:gd name="adj1" fmla="val 9723"/>
                <a:gd name="adj2" fmla="val 8680"/>
              </a:avLst>
            </a:pr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9" name="组合 378"/>
          <p:cNvGrpSpPr/>
          <p:nvPr/>
        </p:nvGrpSpPr>
        <p:grpSpPr>
          <a:xfrm>
            <a:off x="402060" y="469900"/>
            <a:ext cx="11147425" cy="5516558"/>
            <a:chOff x="402060" y="469900"/>
            <a:chExt cx="11147425" cy="5516558"/>
          </a:xfrm>
        </p:grpSpPr>
        <p:cxnSp>
          <p:nvCxnSpPr>
            <p:cNvPr id="377" name="直接连接符 376"/>
            <p:cNvCxnSpPr/>
            <p:nvPr/>
          </p:nvCxnSpPr>
          <p:spPr>
            <a:xfrm flipH="1">
              <a:off x="10939885" y="469900"/>
              <a:ext cx="609600" cy="698500"/>
            </a:xfrm>
            <a:prstGeom prst="line">
              <a:avLst/>
            </a:prstGeom>
            <a:ln>
              <a:gradFill>
                <a:gsLst>
                  <a:gs pos="0">
                    <a:srgbClr val="BA8F2D">
                      <a:alpha val="0"/>
                    </a:srgbClr>
                  </a:gs>
                  <a:gs pos="100000">
                    <a:srgbClr val="2A3246"/>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78" name="直接连接符 377"/>
            <p:cNvCxnSpPr/>
            <p:nvPr/>
          </p:nvCxnSpPr>
          <p:spPr>
            <a:xfrm flipH="1">
              <a:off x="402060" y="5287958"/>
              <a:ext cx="609600" cy="698500"/>
            </a:xfrm>
            <a:prstGeom prst="line">
              <a:avLst/>
            </a:prstGeom>
            <a:ln>
              <a:gradFill>
                <a:gsLst>
                  <a:gs pos="100000">
                    <a:srgbClr val="BA8F2D">
                      <a:alpha val="0"/>
                    </a:srgbClr>
                  </a:gs>
                  <a:gs pos="0">
                    <a:srgbClr val="2A3246"/>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380" name="组合 379"/>
          <p:cNvGrpSpPr/>
          <p:nvPr/>
        </p:nvGrpSpPr>
        <p:grpSpPr>
          <a:xfrm rot="10800000" flipH="1">
            <a:off x="402059" y="469900"/>
            <a:ext cx="11147426" cy="5516558"/>
            <a:chOff x="402060" y="469900"/>
            <a:chExt cx="11147425" cy="5516558"/>
          </a:xfrm>
        </p:grpSpPr>
        <p:cxnSp>
          <p:nvCxnSpPr>
            <p:cNvPr id="381" name="直接连接符 380"/>
            <p:cNvCxnSpPr/>
            <p:nvPr/>
          </p:nvCxnSpPr>
          <p:spPr>
            <a:xfrm flipH="1">
              <a:off x="10939885" y="469900"/>
              <a:ext cx="609600" cy="698500"/>
            </a:xfrm>
            <a:prstGeom prst="line">
              <a:avLst/>
            </a:prstGeom>
            <a:ln>
              <a:gradFill>
                <a:gsLst>
                  <a:gs pos="0">
                    <a:srgbClr val="BA8F2D">
                      <a:alpha val="0"/>
                    </a:srgbClr>
                  </a:gs>
                  <a:gs pos="100000">
                    <a:srgbClr val="2A3246"/>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82" name="直接连接符 381"/>
            <p:cNvCxnSpPr/>
            <p:nvPr/>
          </p:nvCxnSpPr>
          <p:spPr>
            <a:xfrm flipH="1">
              <a:off x="402060" y="5287958"/>
              <a:ext cx="609600" cy="698500"/>
            </a:xfrm>
            <a:prstGeom prst="line">
              <a:avLst/>
            </a:prstGeom>
            <a:ln>
              <a:gradFill>
                <a:gsLst>
                  <a:gs pos="100000">
                    <a:srgbClr val="BA8F2D">
                      <a:alpha val="0"/>
                    </a:srgbClr>
                  </a:gs>
                  <a:gs pos="0">
                    <a:srgbClr val="2A3246"/>
                  </a:gs>
                </a:gsLst>
                <a:lin ang="5400000" scaled="1"/>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94405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25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par>
                                <p:cTn id="12" presetID="42" presetClass="entr" presetSubtype="0" fill="hold" grpId="0" nodeType="withEffect">
                                  <p:stCondLst>
                                    <p:cond delay="100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1000"/>
                                        <p:tgtEl>
                                          <p:spTgt spid="37"/>
                                        </p:tgtEl>
                                      </p:cBhvr>
                                    </p:animEffect>
                                    <p:anim calcmode="lin" valueType="num">
                                      <p:cBhvr>
                                        <p:cTn id="15" dur="1000" fill="hold"/>
                                        <p:tgtEl>
                                          <p:spTgt spid="37"/>
                                        </p:tgtEl>
                                        <p:attrNameLst>
                                          <p:attrName>ppt_x</p:attrName>
                                        </p:attrNameLst>
                                      </p:cBhvr>
                                      <p:tavLst>
                                        <p:tav tm="0">
                                          <p:val>
                                            <p:strVal val="#ppt_x"/>
                                          </p:val>
                                        </p:tav>
                                        <p:tav tm="100000">
                                          <p:val>
                                            <p:strVal val="#ppt_x"/>
                                          </p:val>
                                        </p:tav>
                                      </p:tavLst>
                                    </p:anim>
                                    <p:anim calcmode="lin" valueType="num">
                                      <p:cBhvr>
                                        <p:cTn id="16" dur="1000" fill="hold"/>
                                        <p:tgtEl>
                                          <p:spTgt spid="37"/>
                                        </p:tgtEl>
                                        <p:attrNameLst>
                                          <p:attrName>ppt_y</p:attrName>
                                        </p:attrNameLst>
                                      </p:cBhvr>
                                      <p:tavLst>
                                        <p:tav tm="0">
                                          <p:val>
                                            <p:strVal val="#ppt_y+.1"/>
                                          </p:val>
                                        </p:tav>
                                        <p:tav tm="100000">
                                          <p:val>
                                            <p:strVal val="#ppt_y"/>
                                          </p:val>
                                        </p:tav>
                                      </p:tavLst>
                                    </p:anim>
                                  </p:childTnLst>
                                </p:cTn>
                              </p:par>
                              <p:par>
                                <p:cTn id="17" presetID="22" presetClass="entr" presetSubtype="8" fill="hold" grpId="0" nodeType="withEffect">
                                  <p:stCondLst>
                                    <p:cond delay="2500"/>
                                  </p:stCondLst>
                                  <p:childTnLst>
                                    <p:set>
                                      <p:cBhvr>
                                        <p:cTn id="18" dur="1" fill="hold">
                                          <p:stCondLst>
                                            <p:cond delay="0"/>
                                          </p:stCondLst>
                                        </p:cTn>
                                        <p:tgtEl>
                                          <p:spTgt spid="36"/>
                                        </p:tgtEl>
                                        <p:attrNameLst>
                                          <p:attrName>style.visibility</p:attrName>
                                        </p:attrNameLst>
                                      </p:cBhvr>
                                      <p:to>
                                        <p:strVal val="visible"/>
                                      </p:to>
                                    </p:set>
                                    <p:animEffect transition="in" filter="wipe(left)">
                                      <p:cBhvr>
                                        <p:cTn id="1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1278107" y="1691388"/>
            <a:ext cx="1493022" cy="1493020"/>
          </a:xfrm>
          <a:prstGeom prst="ellipse">
            <a:avLst/>
          </a:prstGeom>
          <a:gradFill>
            <a:gsLst>
              <a:gs pos="0">
                <a:schemeClr val="bg1"/>
              </a:gs>
              <a:gs pos="100000">
                <a:srgbClr val="E2E2E2"/>
              </a:gs>
            </a:gsLst>
            <a:lin ang="2700000" scaled="1"/>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11" name="饼形 10"/>
          <p:cNvSpPr/>
          <p:nvPr/>
        </p:nvSpPr>
        <p:spPr>
          <a:xfrm>
            <a:off x="1278107" y="1691388"/>
            <a:ext cx="1493022" cy="1493020"/>
          </a:xfrm>
          <a:prstGeom prst="pie">
            <a:avLst/>
          </a:prstGeom>
          <a:solidFill>
            <a:srgbClr val="BA8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2" name="椭圆 11"/>
          <p:cNvSpPr/>
          <p:nvPr/>
        </p:nvSpPr>
        <p:spPr>
          <a:xfrm>
            <a:off x="1561816" y="1975097"/>
            <a:ext cx="925604" cy="925602"/>
          </a:xfrm>
          <a:prstGeom prst="ellipse">
            <a:avLst/>
          </a:prstGeom>
          <a:solidFill>
            <a:schemeClr val="bg1"/>
          </a:solidFill>
          <a:ln w="50800">
            <a:solidFill>
              <a:schemeClr val="bg1"/>
            </a:solidFill>
          </a:ln>
          <a:effectLst>
            <a:innerShdw blurRad="1143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13" name="椭圆 12"/>
          <p:cNvSpPr/>
          <p:nvPr/>
        </p:nvSpPr>
        <p:spPr>
          <a:xfrm>
            <a:off x="6592534" y="1691388"/>
            <a:ext cx="1493022" cy="1493020"/>
          </a:xfrm>
          <a:prstGeom prst="ellipse">
            <a:avLst/>
          </a:prstGeom>
          <a:gradFill>
            <a:gsLst>
              <a:gs pos="0">
                <a:schemeClr val="bg1"/>
              </a:gs>
              <a:gs pos="100000">
                <a:srgbClr val="E2E2E2"/>
              </a:gs>
            </a:gsLst>
            <a:lin ang="2700000" scaled="1"/>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14" name="饼形 13"/>
          <p:cNvSpPr/>
          <p:nvPr/>
        </p:nvSpPr>
        <p:spPr>
          <a:xfrm>
            <a:off x="6592534" y="1691388"/>
            <a:ext cx="1493022" cy="1493020"/>
          </a:xfrm>
          <a:prstGeom prst="pie">
            <a:avLst/>
          </a:pr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9" name="椭圆 18"/>
          <p:cNvSpPr/>
          <p:nvPr/>
        </p:nvSpPr>
        <p:spPr>
          <a:xfrm>
            <a:off x="6876243" y="1975097"/>
            <a:ext cx="925604" cy="925602"/>
          </a:xfrm>
          <a:prstGeom prst="ellipse">
            <a:avLst/>
          </a:prstGeom>
          <a:solidFill>
            <a:schemeClr val="bg1"/>
          </a:solidFill>
          <a:ln w="50800">
            <a:solidFill>
              <a:schemeClr val="bg1"/>
            </a:solidFill>
          </a:ln>
          <a:effectLst>
            <a:innerShdw blurRad="1143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20" name="椭圆 19"/>
          <p:cNvSpPr/>
          <p:nvPr/>
        </p:nvSpPr>
        <p:spPr>
          <a:xfrm>
            <a:off x="1278107" y="3915851"/>
            <a:ext cx="1493022" cy="1493020"/>
          </a:xfrm>
          <a:prstGeom prst="ellipse">
            <a:avLst/>
          </a:prstGeom>
          <a:gradFill>
            <a:gsLst>
              <a:gs pos="0">
                <a:schemeClr val="bg1"/>
              </a:gs>
              <a:gs pos="100000">
                <a:srgbClr val="E2E2E2"/>
              </a:gs>
            </a:gsLst>
            <a:lin ang="2700000" scaled="1"/>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21" name="饼形 20"/>
          <p:cNvSpPr/>
          <p:nvPr/>
        </p:nvSpPr>
        <p:spPr>
          <a:xfrm>
            <a:off x="1278107" y="3915851"/>
            <a:ext cx="1493022" cy="1493020"/>
          </a:xfrm>
          <a:prstGeom prst="pie">
            <a:avLst/>
          </a:pr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2" name="椭圆 21"/>
          <p:cNvSpPr/>
          <p:nvPr/>
        </p:nvSpPr>
        <p:spPr>
          <a:xfrm>
            <a:off x="1561816" y="4199560"/>
            <a:ext cx="925604" cy="925602"/>
          </a:xfrm>
          <a:prstGeom prst="ellipse">
            <a:avLst/>
          </a:prstGeom>
          <a:solidFill>
            <a:schemeClr val="bg1"/>
          </a:solidFill>
          <a:ln w="50800">
            <a:solidFill>
              <a:schemeClr val="bg1"/>
            </a:solidFill>
          </a:ln>
          <a:effectLst>
            <a:innerShdw blurRad="1143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1">
              <a:solidFill>
                <a:prstClr val="white"/>
              </a:solidFill>
              <a:cs typeface="+mn-ea"/>
              <a:sym typeface="+mn-lt"/>
            </a:endParaRPr>
          </a:p>
        </p:txBody>
      </p:sp>
      <p:sp>
        <p:nvSpPr>
          <p:cNvPr id="23" name="椭圆 22"/>
          <p:cNvSpPr/>
          <p:nvPr/>
        </p:nvSpPr>
        <p:spPr>
          <a:xfrm>
            <a:off x="6592534" y="3915851"/>
            <a:ext cx="1493022" cy="1493020"/>
          </a:xfrm>
          <a:prstGeom prst="ellipse">
            <a:avLst/>
          </a:prstGeom>
          <a:gradFill>
            <a:gsLst>
              <a:gs pos="0">
                <a:schemeClr val="bg1"/>
              </a:gs>
              <a:gs pos="100000">
                <a:srgbClr val="E2E2E2"/>
              </a:gs>
            </a:gsLst>
            <a:lin ang="2700000" scaled="1"/>
          </a:gradFill>
          <a:ln>
            <a:noFill/>
          </a:ln>
          <a:effectLst>
            <a:outerShdw blurRad="1905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28" name="饼形 27"/>
          <p:cNvSpPr/>
          <p:nvPr/>
        </p:nvSpPr>
        <p:spPr>
          <a:xfrm>
            <a:off x="6592534" y="3915851"/>
            <a:ext cx="1493022" cy="1493020"/>
          </a:xfrm>
          <a:prstGeom prst="pie">
            <a:avLst/>
          </a:prstGeom>
          <a:solidFill>
            <a:srgbClr val="BA8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9" name="椭圆 28"/>
          <p:cNvSpPr/>
          <p:nvPr/>
        </p:nvSpPr>
        <p:spPr>
          <a:xfrm>
            <a:off x="6876243" y="4199560"/>
            <a:ext cx="925604" cy="925602"/>
          </a:xfrm>
          <a:prstGeom prst="ellipse">
            <a:avLst/>
          </a:prstGeom>
          <a:solidFill>
            <a:schemeClr val="bg1"/>
          </a:solidFill>
          <a:ln w="50800">
            <a:solidFill>
              <a:schemeClr val="bg1"/>
            </a:solidFill>
          </a:ln>
          <a:effectLst>
            <a:innerShdw blurRad="1143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32" name="矩形 31"/>
          <p:cNvSpPr/>
          <p:nvPr/>
        </p:nvSpPr>
        <p:spPr>
          <a:xfrm>
            <a:off x="1479591" y="4490663"/>
            <a:ext cx="1090052" cy="400110"/>
          </a:xfrm>
          <a:prstGeom prst="rect">
            <a:avLst/>
          </a:prstGeom>
        </p:spPr>
        <p:txBody>
          <a:bodyPr wrap="square">
            <a:spAutoFit/>
          </a:bodyPr>
          <a:lstStyle/>
          <a:p>
            <a:pPr algn="ctr"/>
            <a:r>
              <a:rPr lang="en-US" altLang="zh-CN" sz="2000" dirty="0">
                <a:solidFill>
                  <a:schemeClr val="tx1">
                    <a:lumMod val="65000"/>
                    <a:lumOff val="35000"/>
                  </a:schemeClr>
                </a:solidFill>
                <a:cs typeface="+mn-ea"/>
                <a:sym typeface="+mn-lt"/>
              </a:rPr>
              <a:t>85.64%</a:t>
            </a:r>
            <a:endParaRPr lang="zh-CN" altLang="en-US" sz="2000" dirty="0">
              <a:solidFill>
                <a:schemeClr val="tx1">
                  <a:lumMod val="65000"/>
                  <a:lumOff val="35000"/>
                </a:schemeClr>
              </a:solidFill>
              <a:cs typeface="+mn-ea"/>
              <a:sym typeface="+mn-lt"/>
            </a:endParaRPr>
          </a:p>
        </p:txBody>
      </p:sp>
      <p:sp>
        <p:nvSpPr>
          <p:cNvPr id="33" name="矩形 32"/>
          <p:cNvSpPr/>
          <p:nvPr/>
        </p:nvSpPr>
        <p:spPr>
          <a:xfrm>
            <a:off x="6794019" y="4308418"/>
            <a:ext cx="1090052" cy="707886"/>
          </a:xfrm>
          <a:prstGeom prst="rect">
            <a:avLst/>
          </a:prstGeom>
        </p:spPr>
        <p:txBody>
          <a:bodyPr wrap="square">
            <a:spAutoFit/>
          </a:bodyPr>
          <a:lstStyle/>
          <a:p>
            <a:pPr algn="ctr"/>
            <a:r>
              <a:rPr lang="en-US" altLang="zh-CN" sz="2000" dirty="0">
                <a:solidFill>
                  <a:schemeClr val="tx1">
                    <a:lumMod val="65000"/>
                    <a:lumOff val="35000"/>
                  </a:schemeClr>
                </a:solidFill>
                <a:cs typeface="+mn-ea"/>
                <a:sym typeface="+mn-lt"/>
              </a:rPr>
              <a:t>Favor Male</a:t>
            </a:r>
            <a:endParaRPr lang="zh-CN" altLang="en-US" sz="2000" dirty="0">
              <a:solidFill>
                <a:schemeClr val="tx1">
                  <a:lumMod val="65000"/>
                  <a:lumOff val="35000"/>
                </a:schemeClr>
              </a:solidFill>
              <a:cs typeface="+mn-ea"/>
              <a:sym typeface="+mn-lt"/>
            </a:endParaRPr>
          </a:p>
        </p:txBody>
      </p:sp>
      <p:grpSp>
        <p:nvGrpSpPr>
          <p:cNvPr id="50" name="组合 49"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3054838" y="1824859"/>
            <a:ext cx="2959289" cy="1601721"/>
            <a:chOff x="8548024" y="1459078"/>
            <a:chExt cx="2959289" cy="1601721"/>
          </a:xfrm>
        </p:grpSpPr>
        <p:sp>
          <p:nvSpPr>
            <p:cNvPr id="51" name="矩形 50"/>
            <p:cNvSpPr/>
            <p:nvPr/>
          </p:nvSpPr>
          <p:spPr>
            <a:xfrm>
              <a:off x="8548025" y="1766855"/>
              <a:ext cx="2959288" cy="1293944"/>
            </a:xfrm>
            <a:prstGeom prst="rect">
              <a:avLst/>
            </a:prstGeom>
          </p:spPr>
          <p:txBody>
            <a:bodyPr wrap="square">
              <a:spAutoFit/>
            </a:bodyPr>
            <a:lstStyle/>
            <a:p>
              <a:pPr marL="171450" indent="-171450" fontAlgn="base">
                <a:lnSpc>
                  <a:spcPct val="120000"/>
                </a:lnSpc>
                <a:spcBef>
                  <a:spcPct val="0"/>
                </a:spcBef>
                <a:spcAft>
                  <a:spcPct val="0"/>
                </a:spcAft>
                <a:buFontTx/>
                <a:buChar char="-"/>
              </a:pPr>
              <a:r>
                <a:rPr lang="en-US" altLang="zh-CN" sz="1100" dirty="0">
                  <a:solidFill>
                    <a:schemeClr val="bg1">
                      <a:lumMod val="50000"/>
                    </a:schemeClr>
                  </a:solidFill>
                  <a:cs typeface="+mn-ea"/>
                  <a:sym typeface="+mn-lt"/>
                </a:rPr>
                <a:t>Logistic Regression: 0.508532</a:t>
              </a:r>
            </a:p>
            <a:p>
              <a:pPr marL="171450" indent="-171450" fontAlgn="base">
                <a:lnSpc>
                  <a:spcPct val="120000"/>
                </a:lnSpc>
                <a:spcBef>
                  <a:spcPct val="0"/>
                </a:spcBef>
                <a:spcAft>
                  <a:spcPct val="0"/>
                </a:spcAft>
                <a:buFontTx/>
                <a:buChar char="-"/>
              </a:pPr>
              <a:r>
                <a:rPr lang="en-US" altLang="zh-CN" sz="1100" dirty="0" err="1">
                  <a:solidFill>
                    <a:schemeClr val="bg1">
                      <a:lumMod val="50000"/>
                    </a:schemeClr>
                  </a:solidFill>
                  <a:cs typeface="+mn-ea"/>
                  <a:sym typeface="+mn-lt"/>
                </a:rPr>
                <a:t>KNeighbors</a:t>
              </a:r>
              <a:r>
                <a:rPr lang="en-US" altLang="zh-CN" sz="1100" dirty="0">
                  <a:solidFill>
                    <a:schemeClr val="bg1">
                      <a:lumMod val="50000"/>
                    </a:schemeClr>
                  </a:solidFill>
                  <a:cs typeface="+mn-ea"/>
                  <a:sym typeface="+mn-lt"/>
                </a:rPr>
                <a:t>:             0.716139</a:t>
              </a:r>
            </a:p>
            <a:p>
              <a:pPr marL="171450" indent="-171450" fontAlgn="base">
                <a:lnSpc>
                  <a:spcPct val="120000"/>
                </a:lnSpc>
                <a:spcBef>
                  <a:spcPct val="0"/>
                </a:spcBef>
                <a:spcAft>
                  <a:spcPct val="0"/>
                </a:spcAft>
                <a:buFontTx/>
                <a:buChar char="-"/>
              </a:pPr>
              <a:r>
                <a:rPr lang="en-US" altLang="zh-CN" sz="1100" dirty="0">
                  <a:solidFill>
                    <a:schemeClr val="bg1">
                      <a:lumMod val="50000"/>
                    </a:schemeClr>
                  </a:solidFill>
                  <a:cs typeface="+mn-ea"/>
                  <a:sym typeface="+mn-lt"/>
                </a:rPr>
                <a:t>SVC Classifier:          0.750267</a:t>
              </a:r>
            </a:p>
            <a:p>
              <a:pPr marL="171450" indent="-171450" fontAlgn="base">
                <a:lnSpc>
                  <a:spcPct val="120000"/>
                </a:lnSpc>
                <a:spcBef>
                  <a:spcPct val="0"/>
                </a:spcBef>
                <a:spcAft>
                  <a:spcPct val="0"/>
                </a:spcAft>
                <a:buFontTx/>
                <a:buChar char="-"/>
              </a:pPr>
              <a:r>
                <a:rPr lang="en-US" altLang="zh-CN" sz="1100" dirty="0">
                  <a:solidFill>
                    <a:schemeClr val="bg1">
                      <a:lumMod val="50000"/>
                    </a:schemeClr>
                  </a:solidFill>
                  <a:cs typeface="+mn-ea"/>
                  <a:sym typeface="+mn-lt"/>
                </a:rPr>
                <a:t>Decision Tree:          0.833274</a:t>
              </a:r>
            </a:p>
            <a:p>
              <a:pPr marL="171450" indent="-171450" fontAlgn="base">
                <a:lnSpc>
                  <a:spcPct val="120000"/>
                </a:lnSpc>
                <a:spcBef>
                  <a:spcPct val="0"/>
                </a:spcBef>
                <a:spcAft>
                  <a:spcPct val="0"/>
                </a:spcAft>
                <a:buFontTx/>
                <a:buChar char="-"/>
              </a:pPr>
              <a:r>
                <a:rPr lang="en-US" altLang="zh-CN" sz="1100" dirty="0">
                  <a:solidFill>
                    <a:schemeClr val="bg1">
                      <a:lumMod val="50000"/>
                    </a:schemeClr>
                  </a:solidFill>
                  <a:cs typeface="+mn-ea"/>
                  <a:sym typeface="+mn-lt"/>
                </a:rPr>
                <a:t>Random Forest:       0.779950</a:t>
              </a:r>
            </a:p>
            <a:p>
              <a:pPr marL="171450" indent="-171450" fontAlgn="base">
                <a:lnSpc>
                  <a:spcPct val="120000"/>
                </a:lnSpc>
                <a:spcBef>
                  <a:spcPct val="0"/>
                </a:spcBef>
                <a:spcAft>
                  <a:spcPct val="0"/>
                </a:spcAft>
                <a:buFontTx/>
                <a:buChar char="-"/>
              </a:pPr>
              <a:r>
                <a:rPr lang="en-US" altLang="zh-CN" sz="1100" dirty="0" err="1">
                  <a:solidFill>
                    <a:schemeClr val="bg1">
                      <a:lumMod val="50000"/>
                    </a:schemeClr>
                  </a:solidFill>
                  <a:cs typeface="+mn-ea"/>
                  <a:sym typeface="+mn-lt"/>
                </a:rPr>
                <a:t>XGBooster</a:t>
              </a:r>
              <a:r>
                <a:rPr lang="en-US" altLang="zh-CN" sz="1100" dirty="0">
                  <a:solidFill>
                    <a:schemeClr val="bg1">
                      <a:lumMod val="50000"/>
                    </a:schemeClr>
                  </a:solidFill>
                  <a:cs typeface="+mn-ea"/>
                  <a:sym typeface="+mn-lt"/>
                </a:rPr>
                <a:t>:              0.887664</a:t>
              </a:r>
            </a:p>
          </p:txBody>
        </p:sp>
        <p:sp>
          <p:nvSpPr>
            <p:cNvPr id="52" name="矩形 51"/>
            <p:cNvSpPr/>
            <p:nvPr/>
          </p:nvSpPr>
          <p:spPr>
            <a:xfrm>
              <a:off x="8548024" y="1459078"/>
              <a:ext cx="2437728" cy="338554"/>
            </a:xfrm>
            <a:prstGeom prst="rect">
              <a:avLst/>
            </a:prstGeom>
          </p:spPr>
          <p:txBody>
            <a:bodyPr wrap="square">
              <a:spAutoFit/>
            </a:bodyPr>
            <a:lstStyle/>
            <a:p>
              <a:r>
                <a:rPr lang="en-US" altLang="zh-CN" sz="1600" dirty="0">
                  <a:solidFill>
                    <a:schemeClr val="bg1">
                      <a:lumMod val="50000"/>
                    </a:schemeClr>
                  </a:solidFill>
                  <a:cs typeface="+mn-ea"/>
                  <a:sym typeface="+mn-lt"/>
                </a:rPr>
                <a:t>Overall Accuracy</a:t>
              </a:r>
              <a:endParaRPr lang="zh-CN" altLang="en-US" sz="1600" dirty="0">
                <a:solidFill>
                  <a:schemeClr val="bg1">
                    <a:lumMod val="50000"/>
                  </a:schemeClr>
                </a:solidFill>
                <a:cs typeface="+mn-ea"/>
                <a:sym typeface="+mn-lt"/>
              </a:endParaRPr>
            </a:p>
          </p:txBody>
        </p:sp>
      </p:grpSp>
      <p:grpSp>
        <p:nvGrpSpPr>
          <p:cNvPr id="53" name="组合 52"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8287040" y="1824859"/>
            <a:ext cx="2959289" cy="1601721"/>
            <a:chOff x="8548024" y="1459078"/>
            <a:chExt cx="2959289" cy="1601721"/>
          </a:xfrm>
        </p:grpSpPr>
        <p:sp>
          <p:nvSpPr>
            <p:cNvPr id="54" name="矩形 53"/>
            <p:cNvSpPr/>
            <p:nvPr/>
          </p:nvSpPr>
          <p:spPr>
            <a:xfrm>
              <a:off x="8548025" y="1766855"/>
              <a:ext cx="2959288" cy="1293944"/>
            </a:xfrm>
            <a:prstGeom prst="rect">
              <a:avLst/>
            </a:prstGeom>
          </p:spPr>
          <p:txBody>
            <a:bodyPr wrap="square">
              <a:spAutoFit/>
            </a:bodyPr>
            <a:lstStyle/>
            <a:p>
              <a:pPr marL="171450" indent="-171450" fontAlgn="base">
                <a:lnSpc>
                  <a:spcPct val="120000"/>
                </a:lnSpc>
                <a:spcBef>
                  <a:spcPct val="0"/>
                </a:spcBef>
                <a:spcAft>
                  <a:spcPct val="0"/>
                </a:spcAft>
                <a:buFontTx/>
                <a:buChar char="-"/>
              </a:pPr>
              <a:r>
                <a:rPr lang="en-US" altLang="zh-CN" sz="1100" dirty="0">
                  <a:solidFill>
                    <a:schemeClr val="bg1">
                      <a:lumMod val="50000"/>
                    </a:schemeClr>
                  </a:solidFill>
                  <a:cs typeface="+mn-ea"/>
                  <a:sym typeface="+mn-lt"/>
                </a:rPr>
                <a:t>Logistic Regression: 0.506220</a:t>
              </a:r>
            </a:p>
            <a:p>
              <a:pPr marL="171450" indent="-171450" fontAlgn="base">
                <a:lnSpc>
                  <a:spcPct val="120000"/>
                </a:lnSpc>
                <a:spcBef>
                  <a:spcPct val="0"/>
                </a:spcBef>
                <a:spcAft>
                  <a:spcPct val="0"/>
                </a:spcAft>
                <a:buFontTx/>
                <a:buChar char="-"/>
              </a:pPr>
              <a:r>
                <a:rPr lang="en-US" altLang="zh-CN" sz="1100" dirty="0" err="1">
                  <a:solidFill>
                    <a:schemeClr val="bg1">
                      <a:lumMod val="50000"/>
                    </a:schemeClr>
                  </a:solidFill>
                  <a:cs typeface="+mn-ea"/>
                  <a:sym typeface="+mn-lt"/>
                </a:rPr>
                <a:t>KNeighbors</a:t>
              </a:r>
              <a:r>
                <a:rPr lang="en-US" altLang="zh-CN" sz="1100" dirty="0">
                  <a:solidFill>
                    <a:schemeClr val="bg1">
                      <a:lumMod val="50000"/>
                    </a:schemeClr>
                  </a:solidFill>
                  <a:cs typeface="+mn-ea"/>
                  <a:sym typeface="+mn-lt"/>
                </a:rPr>
                <a:t>:             0.797729</a:t>
              </a:r>
            </a:p>
            <a:p>
              <a:pPr marL="171450" indent="-171450" fontAlgn="base">
                <a:lnSpc>
                  <a:spcPct val="120000"/>
                </a:lnSpc>
                <a:spcBef>
                  <a:spcPct val="0"/>
                </a:spcBef>
                <a:spcAft>
                  <a:spcPct val="0"/>
                </a:spcAft>
                <a:buFontTx/>
                <a:buChar char="-"/>
              </a:pPr>
              <a:r>
                <a:rPr lang="en-US" altLang="zh-CN" sz="1100" dirty="0">
                  <a:solidFill>
                    <a:schemeClr val="bg1">
                      <a:lumMod val="50000"/>
                    </a:schemeClr>
                  </a:solidFill>
                  <a:cs typeface="+mn-ea"/>
                  <a:sym typeface="+mn-lt"/>
                </a:rPr>
                <a:t>SVC Classifier:          0.791779</a:t>
              </a:r>
            </a:p>
            <a:p>
              <a:pPr marL="171450" indent="-171450" fontAlgn="base">
                <a:lnSpc>
                  <a:spcPct val="120000"/>
                </a:lnSpc>
                <a:spcBef>
                  <a:spcPct val="0"/>
                </a:spcBef>
                <a:spcAft>
                  <a:spcPct val="0"/>
                </a:spcAft>
                <a:buFontTx/>
                <a:buChar char="-"/>
              </a:pPr>
              <a:r>
                <a:rPr lang="en-US" altLang="zh-CN" sz="1100" dirty="0">
                  <a:solidFill>
                    <a:schemeClr val="bg1">
                      <a:lumMod val="50000"/>
                    </a:schemeClr>
                  </a:solidFill>
                  <a:cs typeface="+mn-ea"/>
                  <a:sym typeface="+mn-lt"/>
                </a:rPr>
                <a:t>Decision Tree:          0.922120</a:t>
              </a:r>
            </a:p>
            <a:p>
              <a:pPr marL="171450" indent="-171450" fontAlgn="base">
                <a:lnSpc>
                  <a:spcPct val="120000"/>
                </a:lnSpc>
                <a:spcBef>
                  <a:spcPct val="0"/>
                </a:spcBef>
                <a:spcAft>
                  <a:spcPct val="0"/>
                </a:spcAft>
                <a:buFontTx/>
                <a:buChar char="-"/>
              </a:pPr>
              <a:r>
                <a:rPr lang="en-US" altLang="zh-CN" sz="1100" dirty="0">
                  <a:solidFill>
                    <a:schemeClr val="bg1">
                      <a:lumMod val="50000"/>
                    </a:schemeClr>
                  </a:solidFill>
                  <a:cs typeface="+mn-ea"/>
                  <a:sym typeface="+mn-lt"/>
                </a:rPr>
                <a:t>Random Forest:       0.869659</a:t>
              </a:r>
            </a:p>
            <a:p>
              <a:pPr marL="171450" indent="-171450" fontAlgn="base">
                <a:lnSpc>
                  <a:spcPct val="120000"/>
                </a:lnSpc>
                <a:spcBef>
                  <a:spcPct val="0"/>
                </a:spcBef>
                <a:spcAft>
                  <a:spcPct val="0"/>
                </a:spcAft>
                <a:buFontTx/>
                <a:buChar char="-"/>
              </a:pPr>
              <a:r>
                <a:rPr lang="en-US" altLang="zh-CN" sz="1100" dirty="0" err="1">
                  <a:solidFill>
                    <a:schemeClr val="bg1">
                      <a:lumMod val="50000"/>
                    </a:schemeClr>
                  </a:solidFill>
                  <a:cs typeface="+mn-ea"/>
                  <a:sym typeface="+mn-lt"/>
                </a:rPr>
                <a:t>XGBooster</a:t>
              </a:r>
              <a:r>
                <a:rPr lang="en-US" altLang="zh-CN" sz="1100" dirty="0">
                  <a:solidFill>
                    <a:schemeClr val="bg1">
                      <a:lumMod val="50000"/>
                    </a:schemeClr>
                  </a:solidFill>
                  <a:cs typeface="+mn-ea"/>
                  <a:sym typeface="+mn-lt"/>
                </a:rPr>
                <a:t>:              0.906436</a:t>
              </a:r>
            </a:p>
          </p:txBody>
        </p:sp>
        <p:sp>
          <p:nvSpPr>
            <p:cNvPr id="55" name="矩形 54"/>
            <p:cNvSpPr/>
            <p:nvPr/>
          </p:nvSpPr>
          <p:spPr>
            <a:xfrm>
              <a:off x="8548024" y="1459078"/>
              <a:ext cx="2714789" cy="338554"/>
            </a:xfrm>
            <a:prstGeom prst="rect">
              <a:avLst/>
            </a:prstGeom>
          </p:spPr>
          <p:txBody>
            <a:bodyPr wrap="square">
              <a:spAutoFit/>
            </a:bodyPr>
            <a:lstStyle/>
            <a:p>
              <a:r>
                <a:rPr lang="en-US" altLang="zh-CN" sz="1600" dirty="0">
                  <a:solidFill>
                    <a:schemeClr val="bg1">
                      <a:lumMod val="50000"/>
                    </a:schemeClr>
                  </a:solidFill>
                  <a:cs typeface="+mn-ea"/>
                  <a:sym typeface="+mn-lt"/>
                </a:rPr>
                <a:t>Male Accuracy</a:t>
              </a:r>
              <a:endParaRPr lang="zh-CN" altLang="en-US" sz="1600" dirty="0">
                <a:solidFill>
                  <a:schemeClr val="bg1">
                    <a:lumMod val="50000"/>
                  </a:schemeClr>
                </a:solidFill>
                <a:cs typeface="+mn-ea"/>
                <a:sym typeface="+mn-lt"/>
              </a:endParaRPr>
            </a:p>
          </p:txBody>
        </p:sp>
      </p:grpSp>
      <p:grpSp>
        <p:nvGrpSpPr>
          <p:cNvPr id="56" name="组合 55"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3054838" y="4122365"/>
            <a:ext cx="2959289" cy="1601721"/>
            <a:chOff x="8548024" y="1459078"/>
            <a:chExt cx="2959289" cy="1601721"/>
          </a:xfrm>
        </p:grpSpPr>
        <p:sp>
          <p:nvSpPr>
            <p:cNvPr id="57" name="矩形 56"/>
            <p:cNvSpPr/>
            <p:nvPr/>
          </p:nvSpPr>
          <p:spPr>
            <a:xfrm>
              <a:off x="8548025" y="1766855"/>
              <a:ext cx="2959288" cy="1293944"/>
            </a:xfrm>
            <a:prstGeom prst="rect">
              <a:avLst/>
            </a:prstGeom>
          </p:spPr>
          <p:txBody>
            <a:bodyPr wrap="square">
              <a:spAutoFit/>
            </a:bodyPr>
            <a:lstStyle/>
            <a:p>
              <a:pPr marL="171450" indent="-171450" fontAlgn="base">
                <a:lnSpc>
                  <a:spcPct val="120000"/>
                </a:lnSpc>
                <a:spcBef>
                  <a:spcPct val="0"/>
                </a:spcBef>
                <a:spcAft>
                  <a:spcPct val="0"/>
                </a:spcAft>
                <a:buFontTx/>
                <a:buChar char="-"/>
              </a:pPr>
              <a:r>
                <a:rPr lang="en-US" altLang="zh-CN" sz="1100" dirty="0">
                  <a:solidFill>
                    <a:schemeClr val="bg1">
                      <a:lumMod val="50000"/>
                    </a:schemeClr>
                  </a:solidFill>
                  <a:cs typeface="+mn-ea"/>
                  <a:sym typeface="+mn-lt"/>
                </a:rPr>
                <a:t>Logistic Regression: 0.542021</a:t>
              </a:r>
            </a:p>
            <a:p>
              <a:pPr marL="171450" indent="-171450" fontAlgn="base">
                <a:lnSpc>
                  <a:spcPct val="120000"/>
                </a:lnSpc>
                <a:spcBef>
                  <a:spcPct val="0"/>
                </a:spcBef>
                <a:spcAft>
                  <a:spcPct val="0"/>
                </a:spcAft>
                <a:buFontTx/>
                <a:buChar char="-"/>
              </a:pPr>
              <a:r>
                <a:rPr lang="en-US" altLang="zh-CN" sz="1100" dirty="0" err="1">
                  <a:solidFill>
                    <a:schemeClr val="bg1">
                      <a:lumMod val="50000"/>
                    </a:schemeClr>
                  </a:solidFill>
                  <a:cs typeface="+mn-ea"/>
                  <a:sym typeface="+mn-lt"/>
                </a:rPr>
                <a:t>KNeighbors</a:t>
              </a:r>
              <a:r>
                <a:rPr lang="en-US" altLang="zh-CN" sz="1100" dirty="0">
                  <a:solidFill>
                    <a:schemeClr val="bg1">
                      <a:lumMod val="50000"/>
                    </a:schemeClr>
                  </a:solidFill>
                  <a:cs typeface="+mn-ea"/>
                  <a:sym typeface="+mn-lt"/>
                </a:rPr>
                <a:t>:             0.719232</a:t>
              </a:r>
            </a:p>
            <a:p>
              <a:pPr marL="171450" indent="-171450" fontAlgn="base">
                <a:lnSpc>
                  <a:spcPct val="120000"/>
                </a:lnSpc>
                <a:spcBef>
                  <a:spcPct val="0"/>
                </a:spcBef>
                <a:spcAft>
                  <a:spcPct val="0"/>
                </a:spcAft>
                <a:buFontTx/>
                <a:buChar char="-"/>
              </a:pPr>
              <a:r>
                <a:rPr lang="en-US" altLang="zh-CN" sz="1100" dirty="0">
                  <a:solidFill>
                    <a:schemeClr val="bg1">
                      <a:lumMod val="50000"/>
                    </a:schemeClr>
                  </a:solidFill>
                  <a:cs typeface="+mn-ea"/>
                  <a:sym typeface="+mn-lt"/>
                </a:rPr>
                <a:t>SVC Classifier:          0.733711</a:t>
              </a:r>
            </a:p>
            <a:p>
              <a:pPr marL="171450" indent="-171450" fontAlgn="base">
                <a:lnSpc>
                  <a:spcPct val="120000"/>
                </a:lnSpc>
                <a:spcBef>
                  <a:spcPct val="0"/>
                </a:spcBef>
                <a:spcAft>
                  <a:spcPct val="0"/>
                </a:spcAft>
                <a:buFontTx/>
                <a:buChar char="-"/>
              </a:pPr>
              <a:r>
                <a:rPr lang="en-US" altLang="zh-CN" sz="1100" dirty="0">
                  <a:solidFill>
                    <a:schemeClr val="bg1">
                      <a:lumMod val="50000"/>
                    </a:schemeClr>
                  </a:solidFill>
                  <a:cs typeface="+mn-ea"/>
                  <a:sym typeface="+mn-lt"/>
                </a:rPr>
                <a:t>Decision Tree:          0.792257</a:t>
              </a:r>
            </a:p>
            <a:p>
              <a:pPr marL="171450" indent="-171450" fontAlgn="base">
                <a:lnSpc>
                  <a:spcPct val="120000"/>
                </a:lnSpc>
                <a:spcBef>
                  <a:spcPct val="0"/>
                </a:spcBef>
                <a:spcAft>
                  <a:spcPct val="0"/>
                </a:spcAft>
                <a:buFontTx/>
                <a:buChar char="-"/>
              </a:pPr>
              <a:r>
                <a:rPr lang="en-US" altLang="zh-CN" sz="1100" dirty="0">
                  <a:solidFill>
                    <a:schemeClr val="bg1">
                      <a:lumMod val="50000"/>
                    </a:schemeClr>
                  </a:solidFill>
                  <a:cs typeface="+mn-ea"/>
                  <a:sym typeface="+mn-lt"/>
                </a:rPr>
                <a:t>Random Forest:       0.726157</a:t>
              </a:r>
            </a:p>
            <a:p>
              <a:pPr marL="171450" indent="-171450" fontAlgn="base">
                <a:lnSpc>
                  <a:spcPct val="120000"/>
                </a:lnSpc>
                <a:spcBef>
                  <a:spcPct val="0"/>
                </a:spcBef>
                <a:spcAft>
                  <a:spcPct val="0"/>
                </a:spcAft>
                <a:buFontTx/>
                <a:buChar char="-"/>
              </a:pPr>
              <a:r>
                <a:rPr lang="en-US" altLang="zh-CN" sz="1100" dirty="0" err="1">
                  <a:solidFill>
                    <a:schemeClr val="bg1">
                      <a:lumMod val="50000"/>
                    </a:schemeClr>
                  </a:solidFill>
                  <a:cs typeface="+mn-ea"/>
                  <a:sym typeface="+mn-lt"/>
                </a:rPr>
                <a:t>XGBooster</a:t>
              </a:r>
              <a:r>
                <a:rPr lang="en-US" altLang="zh-CN" sz="1100" dirty="0">
                  <a:solidFill>
                    <a:schemeClr val="bg1">
                      <a:lumMod val="50000"/>
                    </a:schemeClr>
                  </a:solidFill>
                  <a:cs typeface="+mn-ea"/>
                  <a:sym typeface="+mn-lt"/>
                </a:rPr>
                <a:t>:              0.856468</a:t>
              </a:r>
            </a:p>
          </p:txBody>
        </p:sp>
        <p:sp>
          <p:nvSpPr>
            <p:cNvPr id="58" name="矩形 57"/>
            <p:cNvSpPr/>
            <p:nvPr/>
          </p:nvSpPr>
          <p:spPr>
            <a:xfrm>
              <a:off x="8548024" y="1459078"/>
              <a:ext cx="2681410" cy="338554"/>
            </a:xfrm>
            <a:prstGeom prst="rect">
              <a:avLst/>
            </a:prstGeom>
          </p:spPr>
          <p:txBody>
            <a:bodyPr wrap="square">
              <a:spAutoFit/>
            </a:bodyPr>
            <a:lstStyle/>
            <a:p>
              <a:r>
                <a:rPr lang="en-US" altLang="zh-CN" sz="1600" dirty="0">
                  <a:solidFill>
                    <a:schemeClr val="bg1">
                      <a:lumMod val="50000"/>
                    </a:schemeClr>
                  </a:solidFill>
                  <a:cs typeface="+mn-ea"/>
                  <a:sym typeface="+mn-lt"/>
                </a:rPr>
                <a:t>Female Accuracy</a:t>
              </a:r>
              <a:endParaRPr lang="zh-CN" altLang="en-US" sz="1600" dirty="0">
                <a:solidFill>
                  <a:schemeClr val="bg1">
                    <a:lumMod val="50000"/>
                  </a:schemeClr>
                </a:solidFill>
                <a:cs typeface="+mn-ea"/>
                <a:sym typeface="+mn-lt"/>
              </a:endParaRPr>
            </a:p>
          </p:txBody>
        </p:sp>
      </p:grpSp>
      <p:grpSp>
        <p:nvGrpSpPr>
          <p:cNvPr id="59" name="组合 58"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GrpSpPr/>
          <p:nvPr/>
        </p:nvGrpSpPr>
        <p:grpSpPr>
          <a:xfrm>
            <a:off x="8287040" y="4122365"/>
            <a:ext cx="2959289" cy="992323"/>
            <a:chOff x="8548024" y="1459078"/>
            <a:chExt cx="2959289" cy="992323"/>
          </a:xfrm>
        </p:grpSpPr>
        <p:sp>
          <p:nvSpPr>
            <p:cNvPr id="60" name="矩形 59"/>
            <p:cNvSpPr/>
            <p:nvPr/>
          </p:nvSpPr>
          <p:spPr>
            <a:xfrm>
              <a:off x="8548025" y="1766855"/>
              <a:ext cx="2959288" cy="684546"/>
            </a:xfrm>
            <a:prstGeom prst="rect">
              <a:avLst/>
            </a:prstGeom>
          </p:spPr>
          <p:txBody>
            <a:bodyPr wrap="square">
              <a:spAutoFit/>
            </a:bodyPr>
            <a:lstStyle/>
            <a:p>
              <a:pPr marL="171450" indent="-171450" fontAlgn="base">
                <a:lnSpc>
                  <a:spcPct val="120000"/>
                </a:lnSpc>
                <a:spcBef>
                  <a:spcPct val="0"/>
                </a:spcBef>
                <a:spcAft>
                  <a:spcPct val="0"/>
                </a:spcAft>
                <a:buFontTx/>
                <a:buChar char="-"/>
              </a:pPr>
              <a:r>
                <a:rPr lang="en-US" altLang="zh-CN" sz="1100" dirty="0">
                  <a:solidFill>
                    <a:schemeClr val="bg1">
                      <a:lumMod val="50000"/>
                    </a:schemeClr>
                  </a:solidFill>
                  <a:cs typeface="+mn-ea"/>
                  <a:sym typeface="+mn-lt"/>
                </a:rPr>
                <a:t>Mean difference:      negative</a:t>
              </a:r>
            </a:p>
            <a:p>
              <a:pPr marL="171450" indent="-171450" fontAlgn="base">
                <a:lnSpc>
                  <a:spcPct val="120000"/>
                </a:lnSpc>
                <a:spcBef>
                  <a:spcPct val="0"/>
                </a:spcBef>
                <a:spcAft>
                  <a:spcPct val="0"/>
                </a:spcAft>
                <a:buFontTx/>
                <a:buChar char="-"/>
              </a:pPr>
              <a:r>
                <a:rPr lang="en-US" altLang="zh-CN" sz="1100" dirty="0">
                  <a:solidFill>
                    <a:schemeClr val="bg1">
                      <a:lumMod val="50000"/>
                    </a:schemeClr>
                  </a:solidFill>
                  <a:cs typeface="+mn-ea"/>
                  <a:sym typeface="+mn-lt"/>
                </a:rPr>
                <a:t>Disparity impact:      smaller than 1</a:t>
              </a:r>
            </a:p>
            <a:p>
              <a:pPr marL="171450" indent="-171450" fontAlgn="base">
                <a:lnSpc>
                  <a:spcPct val="120000"/>
                </a:lnSpc>
                <a:spcBef>
                  <a:spcPct val="0"/>
                </a:spcBef>
                <a:spcAft>
                  <a:spcPct val="0"/>
                </a:spcAft>
                <a:buFontTx/>
                <a:buChar char="-"/>
              </a:pPr>
              <a:r>
                <a:rPr lang="en-US" altLang="zh-CN" sz="1100" dirty="0">
                  <a:solidFill>
                    <a:schemeClr val="bg1">
                      <a:lumMod val="50000"/>
                    </a:schemeClr>
                  </a:solidFill>
                  <a:cs typeface="+mn-ea"/>
                  <a:sym typeface="+mn-lt"/>
                </a:rPr>
                <a:t>False positive rate:    smaller than 1</a:t>
              </a:r>
            </a:p>
          </p:txBody>
        </p:sp>
        <p:sp>
          <p:nvSpPr>
            <p:cNvPr id="61" name="矩形 60"/>
            <p:cNvSpPr/>
            <p:nvPr/>
          </p:nvSpPr>
          <p:spPr>
            <a:xfrm>
              <a:off x="8548024" y="1459078"/>
              <a:ext cx="2714789" cy="338554"/>
            </a:xfrm>
            <a:prstGeom prst="rect">
              <a:avLst/>
            </a:prstGeom>
          </p:spPr>
          <p:txBody>
            <a:bodyPr wrap="square">
              <a:spAutoFit/>
            </a:bodyPr>
            <a:lstStyle/>
            <a:p>
              <a:r>
                <a:rPr lang="en-US" altLang="zh-CN" sz="1600" dirty="0">
                  <a:solidFill>
                    <a:schemeClr val="bg1">
                      <a:lumMod val="50000"/>
                    </a:schemeClr>
                  </a:solidFill>
                  <a:cs typeface="+mn-ea"/>
                  <a:sym typeface="+mn-lt"/>
                </a:rPr>
                <a:t>Disparate Impact</a:t>
              </a:r>
              <a:endParaRPr lang="zh-CN" altLang="en-US" sz="1600" dirty="0">
                <a:solidFill>
                  <a:schemeClr val="bg1">
                    <a:lumMod val="50000"/>
                  </a:schemeClr>
                </a:solidFill>
                <a:cs typeface="+mn-ea"/>
                <a:sym typeface="+mn-lt"/>
              </a:endParaRPr>
            </a:p>
          </p:txBody>
        </p:sp>
      </p:grpSp>
      <p:grpSp>
        <p:nvGrpSpPr>
          <p:cNvPr id="34" name="组合 33"/>
          <p:cNvGrpSpPr/>
          <p:nvPr/>
        </p:nvGrpSpPr>
        <p:grpSpPr>
          <a:xfrm>
            <a:off x="3713117" y="110706"/>
            <a:ext cx="4765766" cy="882231"/>
            <a:chOff x="3784390" y="377466"/>
            <a:chExt cx="4765766" cy="882231"/>
          </a:xfrm>
        </p:grpSpPr>
        <p:sp>
          <p:nvSpPr>
            <p:cNvPr id="35" name="矩形 34"/>
            <p:cNvSpPr/>
            <p:nvPr userDrawn="1"/>
          </p:nvSpPr>
          <p:spPr>
            <a:xfrm>
              <a:off x="4177717" y="377466"/>
              <a:ext cx="3979112" cy="565604"/>
            </a:xfrm>
            <a:prstGeom prst="rect">
              <a:avLst/>
            </a:prstGeom>
          </p:spPr>
          <p:txBody>
            <a:bodyPr wrap="square">
              <a:spAutoFit/>
            </a:bodyPr>
            <a:lstStyle/>
            <a:p>
              <a:pPr algn="ctr">
                <a:lnSpc>
                  <a:spcPct val="120000"/>
                </a:lnSpc>
              </a:pPr>
              <a:r>
                <a:rPr lang="en-US" altLang="zh-CN" sz="2800" dirty="0">
                  <a:solidFill>
                    <a:srgbClr val="2A3246"/>
                  </a:solidFill>
                  <a:latin typeface="微软雅黑" panose="020B0503020204020204" pitchFamily="34" charset="-122"/>
                  <a:ea typeface="微软雅黑" panose="020B0503020204020204" pitchFamily="34" charset="-122"/>
                  <a:cs typeface="阿里巴巴普惠体 H" panose="00020600040101010101" pitchFamily="18" charset="-122"/>
                  <a:sym typeface="+mn-lt"/>
                </a:rPr>
                <a:t>Outcomes</a:t>
              </a:r>
              <a:endParaRPr lang="zh-CN" altLang="en-US" sz="2800" dirty="0">
                <a:solidFill>
                  <a:srgbClr val="2A3246"/>
                </a:solidFill>
                <a:latin typeface="微软雅黑" panose="020B0503020204020204" pitchFamily="34" charset="-122"/>
                <a:ea typeface="微软雅黑" panose="020B0503020204020204" pitchFamily="34" charset="-122"/>
                <a:cs typeface="阿里巴巴普惠体 H" panose="00020600040101010101" pitchFamily="18" charset="-122"/>
                <a:sym typeface="+mn-lt"/>
              </a:endParaRPr>
            </a:p>
          </p:txBody>
        </p:sp>
        <p:sp>
          <p:nvSpPr>
            <p:cNvPr id="36" name="文本框 35"/>
            <p:cNvSpPr txBox="1"/>
            <p:nvPr/>
          </p:nvSpPr>
          <p:spPr>
            <a:xfrm>
              <a:off x="3784390" y="998343"/>
              <a:ext cx="4765766" cy="261354"/>
            </a:xfrm>
            <a:prstGeom prst="rect">
              <a:avLst/>
            </a:prstGeom>
            <a:noFill/>
          </p:spPr>
          <p:txBody>
            <a:bodyPr wrap="square" rtlCol="0">
              <a:spAutoFit/>
            </a:bodyPr>
            <a:lstStyle/>
            <a:p>
              <a:pPr algn="ctr">
                <a:lnSpc>
                  <a:spcPct val="120000"/>
                </a:lnSpc>
              </a:pPr>
              <a:endParaRPr lang="zh-CN" altLang="en-US" sz="1000" dirty="0">
                <a:solidFill>
                  <a:schemeClr val="bg1">
                    <a:lumMod val="50000"/>
                  </a:schemeClr>
                </a:solidFill>
                <a:cs typeface="+mn-ea"/>
                <a:sym typeface="+mn-lt"/>
              </a:endParaRPr>
            </a:p>
          </p:txBody>
        </p:sp>
      </p:grpSp>
      <p:sp>
        <p:nvSpPr>
          <p:cNvPr id="37" name="矩形 32">
            <a:extLst>
              <a:ext uri="{FF2B5EF4-FFF2-40B4-BE49-F238E27FC236}">
                <a16:creationId xmlns:a16="http://schemas.microsoft.com/office/drawing/2014/main" id="{D0A53A4F-FCB8-4044-A980-6792FD3793F7}"/>
              </a:ext>
            </a:extLst>
          </p:cNvPr>
          <p:cNvSpPr/>
          <p:nvPr/>
        </p:nvSpPr>
        <p:spPr>
          <a:xfrm>
            <a:off x="6876243" y="2229183"/>
            <a:ext cx="1090052" cy="400110"/>
          </a:xfrm>
          <a:prstGeom prst="rect">
            <a:avLst/>
          </a:prstGeom>
        </p:spPr>
        <p:txBody>
          <a:bodyPr wrap="square">
            <a:spAutoFit/>
          </a:bodyPr>
          <a:lstStyle/>
          <a:p>
            <a:pPr algn="ctr"/>
            <a:r>
              <a:rPr lang="en-US" altLang="zh-CN" sz="2000" dirty="0">
                <a:solidFill>
                  <a:schemeClr val="tx1">
                    <a:lumMod val="65000"/>
                    <a:lumOff val="35000"/>
                  </a:schemeClr>
                </a:solidFill>
                <a:cs typeface="+mn-ea"/>
                <a:sym typeface="+mn-lt"/>
              </a:rPr>
              <a:t>90.64%</a:t>
            </a:r>
            <a:endParaRPr lang="zh-CN" altLang="en-US" sz="2000" dirty="0">
              <a:solidFill>
                <a:schemeClr val="tx1">
                  <a:lumMod val="65000"/>
                  <a:lumOff val="35000"/>
                </a:schemeClr>
              </a:solidFill>
              <a:cs typeface="+mn-ea"/>
              <a:sym typeface="+mn-lt"/>
            </a:endParaRPr>
          </a:p>
        </p:txBody>
      </p:sp>
      <p:sp>
        <p:nvSpPr>
          <p:cNvPr id="38" name="矩形 32">
            <a:extLst>
              <a:ext uri="{FF2B5EF4-FFF2-40B4-BE49-F238E27FC236}">
                <a16:creationId xmlns:a16="http://schemas.microsoft.com/office/drawing/2014/main" id="{08A3350C-2C79-7C4B-A101-213267D1DC55}"/>
              </a:ext>
            </a:extLst>
          </p:cNvPr>
          <p:cNvSpPr/>
          <p:nvPr/>
        </p:nvSpPr>
        <p:spPr>
          <a:xfrm>
            <a:off x="1529938" y="2229183"/>
            <a:ext cx="1090052" cy="400110"/>
          </a:xfrm>
          <a:prstGeom prst="rect">
            <a:avLst/>
          </a:prstGeom>
        </p:spPr>
        <p:txBody>
          <a:bodyPr wrap="square">
            <a:spAutoFit/>
          </a:bodyPr>
          <a:lstStyle/>
          <a:p>
            <a:pPr algn="ctr"/>
            <a:r>
              <a:rPr lang="en-US" altLang="zh-CN" sz="2000" dirty="0">
                <a:solidFill>
                  <a:schemeClr val="tx1">
                    <a:lumMod val="65000"/>
                    <a:lumOff val="35000"/>
                  </a:schemeClr>
                </a:solidFill>
                <a:cs typeface="+mn-ea"/>
                <a:sym typeface="+mn-lt"/>
              </a:rPr>
              <a:t>88.76%</a:t>
            </a:r>
            <a:endParaRPr lang="zh-CN" altLang="en-US" sz="2000" dirty="0">
              <a:solidFill>
                <a:schemeClr val="tx1">
                  <a:lumMod val="65000"/>
                  <a:lumOff val="35000"/>
                </a:schemeClr>
              </a:solidFill>
              <a:cs typeface="+mn-ea"/>
              <a:sym typeface="+mn-lt"/>
            </a:endParaRPr>
          </a:p>
        </p:txBody>
      </p:sp>
    </p:spTree>
    <p:extLst>
      <p:ext uri="{BB962C8B-B14F-4D97-AF65-F5344CB8AC3E}">
        <p14:creationId xmlns:p14="http://schemas.microsoft.com/office/powerpoint/2010/main" val="17694310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200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16" fill="hold" grpId="0" nodeType="withEffect">
                                  <p:stCondLst>
                                    <p:cond delay="200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par>
                                <p:cTn id="20" presetID="53" presetClass="entr" presetSubtype="16" fill="hold" grpId="0" nodeType="withEffect">
                                  <p:stCondLst>
                                    <p:cond delay="2000"/>
                                  </p:stCondLst>
                                  <p:childTnLst>
                                    <p:set>
                                      <p:cBhvr>
                                        <p:cTn id="21" dur="1" fill="hold">
                                          <p:stCondLst>
                                            <p:cond delay="0"/>
                                          </p:stCondLst>
                                        </p:cTn>
                                        <p:tgtEl>
                                          <p:spTgt spid="23"/>
                                        </p:tgtEl>
                                        <p:attrNameLst>
                                          <p:attrName>style.visibility</p:attrName>
                                        </p:attrNameLst>
                                      </p:cBhvr>
                                      <p:to>
                                        <p:strVal val="visible"/>
                                      </p:to>
                                    </p:set>
                                    <p:anim calcmode="lin" valueType="num">
                                      <p:cBhvr>
                                        <p:cTn id="22" dur="500" fill="hold"/>
                                        <p:tgtEl>
                                          <p:spTgt spid="23"/>
                                        </p:tgtEl>
                                        <p:attrNameLst>
                                          <p:attrName>ppt_w</p:attrName>
                                        </p:attrNameLst>
                                      </p:cBhvr>
                                      <p:tavLst>
                                        <p:tav tm="0">
                                          <p:val>
                                            <p:fltVal val="0"/>
                                          </p:val>
                                        </p:tav>
                                        <p:tav tm="100000">
                                          <p:val>
                                            <p:strVal val="#ppt_w"/>
                                          </p:val>
                                        </p:tav>
                                      </p:tavLst>
                                    </p:anim>
                                    <p:anim calcmode="lin" valueType="num">
                                      <p:cBhvr>
                                        <p:cTn id="23" dur="500" fill="hold"/>
                                        <p:tgtEl>
                                          <p:spTgt spid="23"/>
                                        </p:tgtEl>
                                        <p:attrNameLst>
                                          <p:attrName>ppt_h</p:attrName>
                                        </p:attrNameLst>
                                      </p:cBhvr>
                                      <p:tavLst>
                                        <p:tav tm="0">
                                          <p:val>
                                            <p:fltVal val="0"/>
                                          </p:val>
                                        </p:tav>
                                        <p:tav tm="100000">
                                          <p:val>
                                            <p:strVal val="#ppt_h"/>
                                          </p:val>
                                        </p:tav>
                                      </p:tavLst>
                                    </p:anim>
                                    <p:animEffect transition="in" filter="fade">
                                      <p:cBhvr>
                                        <p:cTn id="24" dur="500"/>
                                        <p:tgtEl>
                                          <p:spTgt spid="23"/>
                                        </p:tgtEl>
                                      </p:cBhvr>
                                    </p:animEffect>
                                  </p:childTnLst>
                                </p:cTn>
                              </p:par>
                              <p:par>
                                <p:cTn id="25" presetID="21" presetClass="entr" presetSubtype="1" fill="hold" grpId="0" nodeType="withEffect">
                                  <p:stCondLst>
                                    <p:cond delay="2500"/>
                                  </p:stCondLst>
                                  <p:childTnLst>
                                    <p:set>
                                      <p:cBhvr>
                                        <p:cTn id="26" dur="1" fill="hold">
                                          <p:stCondLst>
                                            <p:cond delay="0"/>
                                          </p:stCondLst>
                                        </p:cTn>
                                        <p:tgtEl>
                                          <p:spTgt spid="11"/>
                                        </p:tgtEl>
                                        <p:attrNameLst>
                                          <p:attrName>style.visibility</p:attrName>
                                        </p:attrNameLst>
                                      </p:cBhvr>
                                      <p:to>
                                        <p:strVal val="visible"/>
                                      </p:to>
                                    </p:set>
                                    <p:animEffect transition="in" filter="wheel(1)">
                                      <p:cBhvr>
                                        <p:cTn id="27" dur="1000"/>
                                        <p:tgtEl>
                                          <p:spTgt spid="11"/>
                                        </p:tgtEl>
                                      </p:cBhvr>
                                    </p:animEffect>
                                  </p:childTnLst>
                                </p:cTn>
                              </p:par>
                              <p:par>
                                <p:cTn id="28" presetID="21" presetClass="entr" presetSubtype="1" fill="hold" grpId="0" nodeType="withEffect">
                                  <p:stCondLst>
                                    <p:cond delay="2500"/>
                                  </p:stCondLst>
                                  <p:childTnLst>
                                    <p:set>
                                      <p:cBhvr>
                                        <p:cTn id="29" dur="1" fill="hold">
                                          <p:stCondLst>
                                            <p:cond delay="0"/>
                                          </p:stCondLst>
                                        </p:cTn>
                                        <p:tgtEl>
                                          <p:spTgt spid="14"/>
                                        </p:tgtEl>
                                        <p:attrNameLst>
                                          <p:attrName>style.visibility</p:attrName>
                                        </p:attrNameLst>
                                      </p:cBhvr>
                                      <p:to>
                                        <p:strVal val="visible"/>
                                      </p:to>
                                    </p:set>
                                    <p:animEffect transition="in" filter="wheel(1)">
                                      <p:cBhvr>
                                        <p:cTn id="30" dur="1000"/>
                                        <p:tgtEl>
                                          <p:spTgt spid="14"/>
                                        </p:tgtEl>
                                      </p:cBhvr>
                                    </p:animEffect>
                                  </p:childTnLst>
                                </p:cTn>
                              </p:par>
                              <p:par>
                                <p:cTn id="31" presetID="21" presetClass="entr" presetSubtype="1" fill="hold" grpId="0" nodeType="withEffect">
                                  <p:stCondLst>
                                    <p:cond delay="2500"/>
                                  </p:stCondLst>
                                  <p:childTnLst>
                                    <p:set>
                                      <p:cBhvr>
                                        <p:cTn id="32" dur="1" fill="hold">
                                          <p:stCondLst>
                                            <p:cond delay="0"/>
                                          </p:stCondLst>
                                        </p:cTn>
                                        <p:tgtEl>
                                          <p:spTgt spid="21"/>
                                        </p:tgtEl>
                                        <p:attrNameLst>
                                          <p:attrName>style.visibility</p:attrName>
                                        </p:attrNameLst>
                                      </p:cBhvr>
                                      <p:to>
                                        <p:strVal val="visible"/>
                                      </p:to>
                                    </p:set>
                                    <p:animEffect transition="in" filter="wheel(1)">
                                      <p:cBhvr>
                                        <p:cTn id="33" dur="1000"/>
                                        <p:tgtEl>
                                          <p:spTgt spid="21"/>
                                        </p:tgtEl>
                                      </p:cBhvr>
                                    </p:animEffect>
                                  </p:childTnLst>
                                </p:cTn>
                              </p:par>
                              <p:par>
                                <p:cTn id="34" presetID="21" presetClass="entr" presetSubtype="1" fill="hold" grpId="0" nodeType="withEffect">
                                  <p:stCondLst>
                                    <p:cond delay="2500"/>
                                  </p:stCondLst>
                                  <p:childTnLst>
                                    <p:set>
                                      <p:cBhvr>
                                        <p:cTn id="35" dur="1" fill="hold">
                                          <p:stCondLst>
                                            <p:cond delay="0"/>
                                          </p:stCondLst>
                                        </p:cTn>
                                        <p:tgtEl>
                                          <p:spTgt spid="28"/>
                                        </p:tgtEl>
                                        <p:attrNameLst>
                                          <p:attrName>style.visibility</p:attrName>
                                        </p:attrNameLst>
                                      </p:cBhvr>
                                      <p:to>
                                        <p:strVal val="visible"/>
                                      </p:to>
                                    </p:set>
                                    <p:animEffect transition="in" filter="wheel(1)">
                                      <p:cBhvr>
                                        <p:cTn id="36" dur="1000"/>
                                        <p:tgtEl>
                                          <p:spTgt spid="28"/>
                                        </p:tgtEl>
                                      </p:cBhvr>
                                    </p:animEffect>
                                  </p:childTnLst>
                                </p:cTn>
                              </p:par>
                              <p:par>
                                <p:cTn id="37" presetID="53" presetClass="entr" presetSubtype="16" fill="hold" grpId="0" nodeType="withEffect">
                                  <p:stCondLst>
                                    <p:cond delay="2750"/>
                                  </p:stCondLst>
                                  <p:childTnLst>
                                    <p:set>
                                      <p:cBhvr>
                                        <p:cTn id="38" dur="1" fill="hold">
                                          <p:stCondLst>
                                            <p:cond delay="0"/>
                                          </p:stCondLst>
                                        </p:cTn>
                                        <p:tgtEl>
                                          <p:spTgt spid="12"/>
                                        </p:tgtEl>
                                        <p:attrNameLst>
                                          <p:attrName>style.visibility</p:attrName>
                                        </p:attrNameLst>
                                      </p:cBhvr>
                                      <p:to>
                                        <p:strVal val="visible"/>
                                      </p:to>
                                    </p:set>
                                    <p:anim calcmode="lin" valueType="num">
                                      <p:cBhvr>
                                        <p:cTn id="39" dur="500" fill="hold"/>
                                        <p:tgtEl>
                                          <p:spTgt spid="12"/>
                                        </p:tgtEl>
                                        <p:attrNameLst>
                                          <p:attrName>ppt_w</p:attrName>
                                        </p:attrNameLst>
                                      </p:cBhvr>
                                      <p:tavLst>
                                        <p:tav tm="0">
                                          <p:val>
                                            <p:fltVal val="0"/>
                                          </p:val>
                                        </p:tav>
                                        <p:tav tm="100000">
                                          <p:val>
                                            <p:strVal val="#ppt_w"/>
                                          </p:val>
                                        </p:tav>
                                      </p:tavLst>
                                    </p:anim>
                                    <p:anim calcmode="lin" valueType="num">
                                      <p:cBhvr>
                                        <p:cTn id="40" dur="500" fill="hold"/>
                                        <p:tgtEl>
                                          <p:spTgt spid="12"/>
                                        </p:tgtEl>
                                        <p:attrNameLst>
                                          <p:attrName>ppt_h</p:attrName>
                                        </p:attrNameLst>
                                      </p:cBhvr>
                                      <p:tavLst>
                                        <p:tav tm="0">
                                          <p:val>
                                            <p:fltVal val="0"/>
                                          </p:val>
                                        </p:tav>
                                        <p:tav tm="100000">
                                          <p:val>
                                            <p:strVal val="#ppt_h"/>
                                          </p:val>
                                        </p:tav>
                                      </p:tavLst>
                                    </p:anim>
                                    <p:animEffect transition="in" filter="fade">
                                      <p:cBhvr>
                                        <p:cTn id="41" dur="500"/>
                                        <p:tgtEl>
                                          <p:spTgt spid="12"/>
                                        </p:tgtEl>
                                      </p:cBhvr>
                                    </p:animEffect>
                                  </p:childTnLst>
                                </p:cTn>
                              </p:par>
                              <p:par>
                                <p:cTn id="42" presetID="53" presetClass="entr" presetSubtype="16" fill="hold" grpId="0" nodeType="withEffect">
                                  <p:stCondLst>
                                    <p:cond delay="2750"/>
                                  </p:stCondLst>
                                  <p:childTnLst>
                                    <p:set>
                                      <p:cBhvr>
                                        <p:cTn id="43" dur="1" fill="hold">
                                          <p:stCondLst>
                                            <p:cond delay="0"/>
                                          </p:stCondLst>
                                        </p:cTn>
                                        <p:tgtEl>
                                          <p:spTgt spid="22"/>
                                        </p:tgtEl>
                                        <p:attrNameLst>
                                          <p:attrName>style.visibility</p:attrName>
                                        </p:attrNameLst>
                                      </p:cBhvr>
                                      <p:to>
                                        <p:strVal val="visible"/>
                                      </p:to>
                                    </p:set>
                                    <p:anim calcmode="lin" valueType="num">
                                      <p:cBhvr>
                                        <p:cTn id="44" dur="500" fill="hold"/>
                                        <p:tgtEl>
                                          <p:spTgt spid="22"/>
                                        </p:tgtEl>
                                        <p:attrNameLst>
                                          <p:attrName>ppt_w</p:attrName>
                                        </p:attrNameLst>
                                      </p:cBhvr>
                                      <p:tavLst>
                                        <p:tav tm="0">
                                          <p:val>
                                            <p:fltVal val="0"/>
                                          </p:val>
                                        </p:tav>
                                        <p:tav tm="100000">
                                          <p:val>
                                            <p:strVal val="#ppt_w"/>
                                          </p:val>
                                        </p:tav>
                                      </p:tavLst>
                                    </p:anim>
                                    <p:anim calcmode="lin" valueType="num">
                                      <p:cBhvr>
                                        <p:cTn id="45" dur="500" fill="hold"/>
                                        <p:tgtEl>
                                          <p:spTgt spid="22"/>
                                        </p:tgtEl>
                                        <p:attrNameLst>
                                          <p:attrName>ppt_h</p:attrName>
                                        </p:attrNameLst>
                                      </p:cBhvr>
                                      <p:tavLst>
                                        <p:tav tm="0">
                                          <p:val>
                                            <p:fltVal val="0"/>
                                          </p:val>
                                        </p:tav>
                                        <p:tav tm="100000">
                                          <p:val>
                                            <p:strVal val="#ppt_h"/>
                                          </p:val>
                                        </p:tav>
                                      </p:tavLst>
                                    </p:anim>
                                    <p:animEffect transition="in" filter="fade">
                                      <p:cBhvr>
                                        <p:cTn id="46" dur="500"/>
                                        <p:tgtEl>
                                          <p:spTgt spid="22"/>
                                        </p:tgtEl>
                                      </p:cBhvr>
                                    </p:animEffect>
                                  </p:childTnLst>
                                </p:cTn>
                              </p:par>
                              <p:par>
                                <p:cTn id="47" presetID="53" presetClass="entr" presetSubtype="16" fill="hold" grpId="0" nodeType="withEffect">
                                  <p:stCondLst>
                                    <p:cond delay="2750"/>
                                  </p:stCondLst>
                                  <p:childTnLst>
                                    <p:set>
                                      <p:cBhvr>
                                        <p:cTn id="48" dur="1" fill="hold">
                                          <p:stCondLst>
                                            <p:cond delay="0"/>
                                          </p:stCondLst>
                                        </p:cTn>
                                        <p:tgtEl>
                                          <p:spTgt spid="29"/>
                                        </p:tgtEl>
                                        <p:attrNameLst>
                                          <p:attrName>style.visibility</p:attrName>
                                        </p:attrNameLst>
                                      </p:cBhvr>
                                      <p:to>
                                        <p:strVal val="visible"/>
                                      </p:to>
                                    </p:set>
                                    <p:anim calcmode="lin" valueType="num">
                                      <p:cBhvr>
                                        <p:cTn id="49" dur="500" fill="hold"/>
                                        <p:tgtEl>
                                          <p:spTgt spid="29"/>
                                        </p:tgtEl>
                                        <p:attrNameLst>
                                          <p:attrName>ppt_w</p:attrName>
                                        </p:attrNameLst>
                                      </p:cBhvr>
                                      <p:tavLst>
                                        <p:tav tm="0">
                                          <p:val>
                                            <p:fltVal val="0"/>
                                          </p:val>
                                        </p:tav>
                                        <p:tav tm="100000">
                                          <p:val>
                                            <p:strVal val="#ppt_w"/>
                                          </p:val>
                                        </p:tav>
                                      </p:tavLst>
                                    </p:anim>
                                    <p:anim calcmode="lin" valueType="num">
                                      <p:cBhvr>
                                        <p:cTn id="50" dur="500" fill="hold"/>
                                        <p:tgtEl>
                                          <p:spTgt spid="29"/>
                                        </p:tgtEl>
                                        <p:attrNameLst>
                                          <p:attrName>ppt_h</p:attrName>
                                        </p:attrNameLst>
                                      </p:cBhvr>
                                      <p:tavLst>
                                        <p:tav tm="0">
                                          <p:val>
                                            <p:fltVal val="0"/>
                                          </p:val>
                                        </p:tav>
                                        <p:tav tm="100000">
                                          <p:val>
                                            <p:strVal val="#ppt_h"/>
                                          </p:val>
                                        </p:tav>
                                      </p:tavLst>
                                    </p:anim>
                                    <p:animEffect transition="in" filter="fade">
                                      <p:cBhvr>
                                        <p:cTn id="51" dur="500"/>
                                        <p:tgtEl>
                                          <p:spTgt spid="29"/>
                                        </p:tgtEl>
                                      </p:cBhvr>
                                    </p:animEffect>
                                  </p:childTnLst>
                                </p:cTn>
                              </p:par>
                              <p:par>
                                <p:cTn id="52" presetID="53" presetClass="entr" presetSubtype="16" fill="hold" grpId="0" nodeType="withEffect">
                                  <p:stCondLst>
                                    <p:cond delay="2750"/>
                                  </p:stCondLst>
                                  <p:childTnLst>
                                    <p:set>
                                      <p:cBhvr>
                                        <p:cTn id="53" dur="1" fill="hold">
                                          <p:stCondLst>
                                            <p:cond delay="0"/>
                                          </p:stCondLst>
                                        </p:cTn>
                                        <p:tgtEl>
                                          <p:spTgt spid="19"/>
                                        </p:tgtEl>
                                        <p:attrNameLst>
                                          <p:attrName>style.visibility</p:attrName>
                                        </p:attrNameLst>
                                      </p:cBhvr>
                                      <p:to>
                                        <p:strVal val="visible"/>
                                      </p:to>
                                    </p:set>
                                    <p:anim calcmode="lin" valueType="num">
                                      <p:cBhvr>
                                        <p:cTn id="54" dur="500" fill="hold"/>
                                        <p:tgtEl>
                                          <p:spTgt spid="19"/>
                                        </p:tgtEl>
                                        <p:attrNameLst>
                                          <p:attrName>ppt_w</p:attrName>
                                        </p:attrNameLst>
                                      </p:cBhvr>
                                      <p:tavLst>
                                        <p:tav tm="0">
                                          <p:val>
                                            <p:fltVal val="0"/>
                                          </p:val>
                                        </p:tav>
                                        <p:tav tm="100000">
                                          <p:val>
                                            <p:strVal val="#ppt_w"/>
                                          </p:val>
                                        </p:tav>
                                      </p:tavLst>
                                    </p:anim>
                                    <p:anim calcmode="lin" valueType="num">
                                      <p:cBhvr>
                                        <p:cTn id="55" dur="500" fill="hold"/>
                                        <p:tgtEl>
                                          <p:spTgt spid="19"/>
                                        </p:tgtEl>
                                        <p:attrNameLst>
                                          <p:attrName>ppt_h</p:attrName>
                                        </p:attrNameLst>
                                      </p:cBhvr>
                                      <p:tavLst>
                                        <p:tav tm="0">
                                          <p:val>
                                            <p:fltVal val="0"/>
                                          </p:val>
                                        </p:tav>
                                        <p:tav tm="100000">
                                          <p:val>
                                            <p:strVal val="#ppt_h"/>
                                          </p:val>
                                        </p:tav>
                                      </p:tavLst>
                                    </p:anim>
                                    <p:animEffect transition="in" filter="fade">
                                      <p:cBhvr>
                                        <p:cTn id="56" dur="500"/>
                                        <p:tgtEl>
                                          <p:spTgt spid="19"/>
                                        </p:tgtEl>
                                      </p:cBhvr>
                                    </p:animEffect>
                                  </p:childTnLst>
                                </p:cTn>
                              </p:par>
                              <p:par>
                                <p:cTn id="57" presetID="53" presetClass="entr" presetSubtype="16" fill="hold" grpId="0" nodeType="withEffect">
                                  <p:stCondLst>
                                    <p:cond delay="3000"/>
                                  </p:stCondLst>
                                  <p:childTnLst>
                                    <p:set>
                                      <p:cBhvr>
                                        <p:cTn id="58" dur="1" fill="hold">
                                          <p:stCondLst>
                                            <p:cond delay="0"/>
                                          </p:stCondLst>
                                        </p:cTn>
                                        <p:tgtEl>
                                          <p:spTgt spid="32"/>
                                        </p:tgtEl>
                                        <p:attrNameLst>
                                          <p:attrName>style.visibility</p:attrName>
                                        </p:attrNameLst>
                                      </p:cBhvr>
                                      <p:to>
                                        <p:strVal val="visible"/>
                                      </p:to>
                                    </p:set>
                                    <p:anim calcmode="lin" valueType="num">
                                      <p:cBhvr>
                                        <p:cTn id="59" dur="500" fill="hold"/>
                                        <p:tgtEl>
                                          <p:spTgt spid="32"/>
                                        </p:tgtEl>
                                        <p:attrNameLst>
                                          <p:attrName>ppt_w</p:attrName>
                                        </p:attrNameLst>
                                      </p:cBhvr>
                                      <p:tavLst>
                                        <p:tav tm="0">
                                          <p:val>
                                            <p:fltVal val="0"/>
                                          </p:val>
                                        </p:tav>
                                        <p:tav tm="100000">
                                          <p:val>
                                            <p:strVal val="#ppt_w"/>
                                          </p:val>
                                        </p:tav>
                                      </p:tavLst>
                                    </p:anim>
                                    <p:anim calcmode="lin" valueType="num">
                                      <p:cBhvr>
                                        <p:cTn id="60" dur="500" fill="hold"/>
                                        <p:tgtEl>
                                          <p:spTgt spid="32"/>
                                        </p:tgtEl>
                                        <p:attrNameLst>
                                          <p:attrName>ppt_h</p:attrName>
                                        </p:attrNameLst>
                                      </p:cBhvr>
                                      <p:tavLst>
                                        <p:tav tm="0">
                                          <p:val>
                                            <p:fltVal val="0"/>
                                          </p:val>
                                        </p:tav>
                                        <p:tav tm="100000">
                                          <p:val>
                                            <p:strVal val="#ppt_h"/>
                                          </p:val>
                                        </p:tav>
                                      </p:tavLst>
                                    </p:anim>
                                    <p:animEffect transition="in" filter="fade">
                                      <p:cBhvr>
                                        <p:cTn id="61" dur="500"/>
                                        <p:tgtEl>
                                          <p:spTgt spid="32"/>
                                        </p:tgtEl>
                                      </p:cBhvr>
                                    </p:animEffect>
                                  </p:childTnLst>
                                </p:cTn>
                              </p:par>
                              <p:par>
                                <p:cTn id="62" presetID="53" presetClass="entr" presetSubtype="16" fill="hold" grpId="0" nodeType="withEffect">
                                  <p:stCondLst>
                                    <p:cond delay="3000"/>
                                  </p:stCondLst>
                                  <p:childTnLst>
                                    <p:set>
                                      <p:cBhvr>
                                        <p:cTn id="63" dur="1" fill="hold">
                                          <p:stCondLst>
                                            <p:cond delay="0"/>
                                          </p:stCondLst>
                                        </p:cTn>
                                        <p:tgtEl>
                                          <p:spTgt spid="33"/>
                                        </p:tgtEl>
                                        <p:attrNameLst>
                                          <p:attrName>style.visibility</p:attrName>
                                        </p:attrNameLst>
                                      </p:cBhvr>
                                      <p:to>
                                        <p:strVal val="visible"/>
                                      </p:to>
                                    </p:set>
                                    <p:anim calcmode="lin" valueType="num">
                                      <p:cBhvr>
                                        <p:cTn id="64" dur="500" fill="hold"/>
                                        <p:tgtEl>
                                          <p:spTgt spid="33"/>
                                        </p:tgtEl>
                                        <p:attrNameLst>
                                          <p:attrName>ppt_w</p:attrName>
                                        </p:attrNameLst>
                                      </p:cBhvr>
                                      <p:tavLst>
                                        <p:tav tm="0">
                                          <p:val>
                                            <p:fltVal val="0"/>
                                          </p:val>
                                        </p:tav>
                                        <p:tav tm="100000">
                                          <p:val>
                                            <p:strVal val="#ppt_w"/>
                                          </p:val>
                                        </p:tav>
                                      </p:tavLst>
                                    </p:anim>
                                    <p:anim calcmode="lin" valueType="num">
                                      <p:cBhvr>
                                        <p:cTn id="65" dur="500" fill="hold"/>
                                        <p:tgtEl>
                                          <p:spTgt spid="33"/>
                                        </p:tgtEl>
                                        <p:attrNameLst>
                                          <p:attrName>ppt_h</p:attrName>
                                        </p:attrNameLst>
                                      </p:cBhvr>
                                      <p:tavLst>
                                        <p:tav tm="0">
                                          <p:val>
                                            <p:fltVal val="0"/>
                                          </p:val>
                                        </p:tav>
                                        <p:tav tm="100000">
                                          <p:val>
                                            <p:strVal val="#ppt_h"/>
                                          </p:val>
                                        </p:tav>
                                      </p:tavLst>
                                    </p:anim>
                                    <p:animEffect transition="in" filter="fade">
                                      <p:cBhvr>
                                        <p:cTn id="66" dur="500"/>
                                        <p:tgtEl>
                                          <p:spTgt spid="33"/>
                                        </p:tgtEl>
                                      </p:cBhvr>
                                    </p:animEffect>
                                  </p:childTnLst>
                                </p:cTn>
                              </p:par>
                              <p:par>
                                <p:cTn id="67" presetID="22" presetClass="entr" presetSubtype="8" fill="hold" nodeType="withEffect">
                                  <p:stCondLst>
                                    <p:cond delay="2250"/>
                                  </p:stCondLst>
                                  <p:childTnLst>
                                    <p:set>
                                      <p:cBhvr>
                                        <p:cTn id="68" dur="1" fill="hold">
                                          <p:stCondLst>
                                            <p:cond delay="0"/>
                                          </p:stCondLst>
                                        </p:cTn>
                                        <p:tgtEl>
                                          <p:spTgt spid="50"/>
                                        </p:tgtEl>
                                        <p:attrNameLst>
                                          <p:attrName>style.visibility</p:attrName>
                                        </p:attrNameLst>
                                      </p:cBhvr>
                                      <p:to>
                                        <p:strVal val="visible"/>
                                      </p:to>
                                    </p:set>
                                    <p:animEffect transition="in" filter="wipe(left)">
                                      <p:cBhvr>
                                        <p:cTn id="69" dur="500"/>
                                        <p:tgtEl>
                                          <p:spTgt spid="50"/>
                                        </p:tgtEl>
                                      </p:cBhvr>
                                    </p:animEffect>
                                  </p:childTnLst>
                                </p:cTn>
                              </p:par>
                              <p:par>
                                <p:cTn id="70" presetID="22" presetClass="entr" presetSubtype="8" fill="hold" nodeType="withEffect">
                                  <p:stCondLst>
                                    <p:cond delay="2250"/>
                                  </p:stCondLst>
                                  <p:childTnLst>
                                    <p:set>
                                      <p:cBhvr>
                                        <p:cTn id="71" dur="1" fill="hold">
                                          <p:stCondLst>
                                            <p:cond delay="0"/>
                                          </p:stCondLst>
                                        </p:cTn>
                                        <p:tgtEl>
                                          <p:spTgt spid="53"/>
                                        </p:tgtEl>
                                        <p:attrNameLst>
                                          <p:attrName>style.visibility</p:attrName>
                                        </p:attrNameLst>
                                      </p:cBhvr>
                                      <p:to>
                                        <p:strVal val="visible"/>
                                      </p:to>
                                    </p:set>
                                    <p:animEffect transition="in" filter="wipe(left)">
                                      <p:cBhvr>
                                        <p:cTn id="72" dur="500"/>
                                        <p:tgtEl>
                                          <p:spTgt spid="53"/>
                                        </p:tgtEl>
                                      </p:cBhvr>
                                    </p:animEffect>
                                  </p:childTnLst>
                                </p:cTn>
                              </p:par>
                              <p:par>
                                <p:cTn id="73" presetID="22" presetClass="entr" presetSubtype="8" fill="hold" nodeType="withEffect">
                                  <p:stCondLst>
                                    <p:cond delay="2250"/>
                                  </p:stCondLst>
                                  <p:childTnLst>
                                    <p:set>
                                      <p:cBhvr>
                                        <p:cTn id="74" dur="1" fill="hold">
                                          <p:stCondLst>
                                            <p:cond delay="0"/>
                                          </p:stCondLst>
                                        </p:cTn>
                                        <p:tgtEl>
                                          <p:spTgt spid="56"/>
                                        </p:tgtEl>
                                        <p:attrNameLst>
                                          <p:attrName>style.visibility</p:attrName>
                                        </p:attrNameLst>
                                      </p:cBhvr>
                                      <p:to>
                                        <p:strVal val="visible"/>
                                      </p:to>
                                    </p:set>
                                    <p:animEffect transition="in" filter="wipe(left)">
                                      <p:cBhvr>
                                        <p:cTn id="75" dur="500"/>
                                        <p:tgtEl>
                                          <p:spTgt spid="56"/>
                                        </p:tgtEl>
                                      </p:cBhvr>
                                    </p:animEffect>
                                  </p:childTnLst>
                                </p:cTn>
                              </p:par>
                              <p:par>
                                <p:cTn id="76" presetID="22" presetClass="entr" presetSubtype="8" fill="hold" nodeType="withEffect">
                                  <p:stCondLst>
                                    <p:cond delay="2250"/>
                                  </p:stCondLst>
                                  <p:childTnLst>
                                    <p:set>
                                      <p:cBhvr>
                                        <p:cTn id="77" dur="1" fill="hold">
                                          <p:stCondLst>
                                            <p:cond delay="0"/>
                                          </p:stCondLst>
                                        </p:cTn>
                                        <p:tgtEl>
                                          <p:spTgt spid="59"/>
                                        </p:tgtEl>
                                        <p:attrNameLst>
                                          <p:attrName>style.visibility</p:attrName>
                                        </p:attrNameLst>
                                      </p:cBhvr>
                                      <p:to>
                                        <p:strVal val="visible"/>
                                      </p:to>
                                    </p:set>
                                    <p:animEffect transition="in" filter="wipe(left)">
                                      <p:cBhvr>
                                        <p:cTn id="78" dur="500"/>
                                        <p:tgtEl>
                                          <p:spTgt spid="59"/>
                                        </p:tgtEl>
                                      </p:cBhvr>
                                    </p:animEffect>
                                  </p:childTnLst>
                                </p:cTn>
                              </p:par>
                              <p:par>
                                <p:cTn id="79" presetID="53" presetClass="entr" presetSubtype="16" fill="hold" grpId="0" nodeType="withEffect">
                                  <p:stCondLst>
                                    <p:cond delay="3000"/>
                                  </p:stCondLst>
                                  <p:childTnLst>
                                    <p:set>
                                      <p:cBhvr>
                                        <p:cTn id="80" dur="1" fill="hold">
                                          <p:stCondLst>
                                            <p:cond delay="0"/>
                                          </p:stCondLst>
                                        </p:cTn>
                                        <p:tgtEl>
                                          <p:spTgt spid="37"/>
                                        </p:tgtEl>
                                        <p:attrNameLst>
                                          <p:attrName>style.visibility</p:attrName>
                                        </p:attrNameLst>
                                      </p:cBhvr>
                                      <p:to>
                                        <p:strVal val="visible"/>
                                      </p:to>
                                    </p:set>
                                    <p:anim calcmode="lin" valueType="num">
                                      <p:cBhvr>
                                        <p:cTn id="81" dur="500" fill="hold"/>
                                        <p:tgtEl>
                                          <p:spTgt spid="37"/>
                                        </p:tgtEl>
                                        <p:attrNameLst>
                                          <p:attrName>ppt_w</p:attrName>
                                        </p:attrNameLst>
                                      </p:cBhvr>
                                      <p:tavLst>
                                        <p:tav tm="0">
                                          <p:val>
                                            <p:fltVal val="0"/>
                                          </p:val>
                                        </p:tav>
                                        <p:tav tm="100000">
                                          <p:val>
                                            <p:strVal val="#ppt_w"/>
                                          </p:val>
                                        </p:tav>
                                      </p:tavLst>
                                    </p:anim>
                                    <p:anim calcmode="lin" valueType="num">
                                      <p:cBhvr>
                                        <p:cTn id="82" dur="500" fill="hold"/>
                                        <p:tgtEl>
                                          <p:spTgt spid="37"/>
                                        </p:tgtEl>
                                        <p:attrNameLst>
                                          <p:attrName>ppt_h</p:attrName>
                                        </p:attrNameLst>
                                      </p:cBhvr>
                                      <p:tavLst>
                                        <p:tav tm="0">
                                          <p:val>
                                            <p:fltVal val="0"/>
                                          </p:val>
                                        </p:tav>
                                        <p:tav tm="100000">
                                          <p:val>
                                            <p:strVal val="#ppt_h"/>
                                          </p:val>
                                        </p:tav>
                                      </p:tavLst>
                                    </p:anim>
                                    <p:animEffect transition="in" filter="fade">
                                      <p:cBhvr>
                                        <p:cTn id="83" dur="500"/>
                                        <p:tgtEl>
                                          <p:spTgt spid="37"/>
                                        </p:tgtEl>
                                      </p:cBhvr>
                                    </p:animEffect>
                                  </p:childTnLst>
                                </p:cTn>
                              </p:par>
                              <p:par>
                                <p:cTn id="84" presetID="53" presetClass="entr" presetSubtype="16" fill="hold" grpId="0" nodeType="withEffect">
                                  <p:stCondLst>
                                    <p:cond delay="3000"/>
                                  </p:stCondLst>
                                  <p:childTnLst>
                                    <p:set>
                                      <p:cBhvr>
                                        <p:cTn id="85" dur="1" fill="hold">
                                          <p:stCondLst>
                                            <p:cond delay="0"/>
                                          </p:stCondLst>
                                        </p:cTn>
                                        <p:tgtEl>
                                          <p:spTgt spid="38"/>
                                        </p:tgtEl>
                                        <p:attrNameLst>
                                          <p:attrName>style.visibility</p:attrName>
                                        </p:attrNameLst>
                                      </p:cBhvr>
                                      <p:to>
                                        <p:strVal val="visible"/>
                                      </p:to>
                                    </p:set>
                                    <p:anim calcmode="lin" valueType="num">
                                      <p:cBhvr>
                                        <p:cTn id="86" dur="500" fill="hold"/>
                                        <p:tgtEl>
                                          <p:spTgt spid="38"/>
                                        </p:tgtEl>
                                        <p:attrNameLst>
                                          <p:attrName>ppt_w</p:attrName>
                                        </p:attrNameLst>
                                      </p:cBhvr>
                                      <p:tavLst>
                                        <p:tav tm="0">
                                          <p:val>
                                            <p:fltVal val="0"/>
                                          </p:val>
                                        </p:tav>
                                        <p:tav tm="100000">
                                          <p:val>
                                            <p:strVal val="#ppt_w"/>
                                          </p:val>
                                        </p:tav>
                                      </p:tavLst>
                                    </p:anim>
                                    <p:anim calcmode="lin" valueType="num">
                                      <p:cBhvr>
                                        <p:cTn id="87" dur="500" fill="hold"/>
                                        <p:tgtEl>
                                          <p:spTgt spid="38"/>
                                        </p:tgtEl>
                                        <p:attrNameLst>
                                          <p:attrName>ppt_h</p:attrName>
                                        </p:attrNameLst>
                                      </p:cBhvr>
                                      <p:tavLst>
                                        <p:tav tm="0">
                                          <p:val>
                                            <p:fltVal val="0"/>
                                          </p:val>
                                        </p:tav>
                                        <p:tav tm="100000">
                                          <p:val>
                                            <p:strVal val="#ppt_h"/>
                                          </p:val>
                                        </p:tav>
                                      </p:tavLst>
                                    </p:anim>
                                    <p:animEffect transition="in" filter="fade">
                                      <p:cBhvr>
                                        <p:cTn id="8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9" grpId="0" animBg="1"/>
      <p:bldP spid="20" grpId="0" animBg="1"/>
      <p:bldP spid="21" grpId="0" animBg="1"/>
      <p:bldP spid="22" grpId="0" animBg="1"/>
      <p:bldP spid="23" grpId="0" animBg="1"/>
      <p:bldP spid="28" grpId="0" animBg="1"/>
      <p:bldP spid="29" grpId="0" animBg="1"/>
      <p:bldP spid="32" grpId="0"/>
      <p:bldP spid="33" grpId="0"/>
      <p:bldP spid="37"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 name="组合 265"/>
          <p:cNvGrpSpPr/>
          <p:nvPr/>
        </p:nvGrpSpPr>
        <p:grpSpPr>
          <a:xfrm>
            <a:off x="1135097" y="2624969"/>
            <a:ext cx="3438961" cy="2240395"/>
            <a:chOff x="6736921" y="2180774"/>
            <a:chExt cx="3439409" cy="2240681"/>
          </a:xfrm>
        </p:grpSpPr>
        <p:sp>
          <p:nvSpPr>
            <p:cNvPr id="267" name="TextBox 11"/>
            <p:cNvSpPr txBox="1"/>
            <p:nvPr/>
          </p:nvSpPr>
          <p:spPr>
            <a:xfrm>
              <a:off x="6736921" y="2520885"/>
              <a:ext cx="3439409" cy="1900570"/>
            </a:xfrm>
            <a:prstGeom prst="rect">
              <a:avLst/>
            </a:prstGeom>
            <a:noFill/>
          </p:spPr>
          <p:txBody>
            <a:bodyPr wrap="square" lIns="0" tIns="0" rIns="0" bIns="0" rtlCol="0">
              <a:spAutoFit/>
              <a:scene3d>
                <a:camera prst="orthographicFront"/>
                <a:lightRig rig="threePt" dir="t"/>
              </a:scene3d>
              <a:sp3d contourW="12700"/>
            </a:bodyPr>
            <a:lstStyle/>
            <a:p>
              <a:pPr algn="just">
                <a:lnSpc>
                  <a:spcPct val="130000"/>
                </a:lnSpc>
              </a:pPr>
              <a:r>
                <a:rPr lang="en-US" altLang="zh-CN" sz="1067" dirty="0">
                  <a:solidFill>
                    <a:schemeClr val="tx1">
                      <a:lumMod val="65000"/>
                      <a:lumOff val="35000"/>
                    </a:schemeClr>
                  </a:solidFill>
                  <a:cs typeface="+mn-ea"/>
                  <a:sym typeface="+mn-lt"/>
                </a:rPr>
                <a:t>We can use </a:t>
              </a:r>
              <a:r>
                <a:rPr lang="en-US" altLang="zh-CN" sz="1067" dirty="0" err="1">
                  <a:solidFill>
                    <a:schemeClr val="tx1">
                      <a:lumMod val="65000"/>
                      <a:lumOff val="35000"/>
                    </a:schemeClr>
                  </a:solidFill>
                  <a:cs typeface="+mn-ea"/>
                  <a:sym typeface="+mn-lt"/>
                </a:rPr>
                <a:t>summary_plot</a:t>
              </a:r>
              <a:r>
                <a:rPr lang="en-US" altLang="zh-CN" sz="1067" dirty="0">
                  <a:solidFill>
                    <a:schemeClr val="tx1">
                      <a:lumMod val="65000"/>
                      <a:lumOff val="35000"/>
                    </a:schemeClr>
                  </a:solidFill>
                  <a:cs typeface="+mn-ea"/>
                  <a:sym typeface="+mn-lt"/>
                </a:rPr>
                <a:t> to summarize the most important features.:</a:t>
              </a:r>
            </a:p>
            <a:p>
              <a:pPr algn="just">
                <a:lnSpc>
                  <a:spcPct val="130000"/>
                </a:lnSpc>
              </a:pPr>
              <a:r>
                <a:rPr lang="en-US" altLang="zh-CN" sz="1067" dirty="0">
                  <a:solidFill>
                    <a:schemeClr val="tx1">
                      <a:lumMod val="65000"/>
                      <a:lumOff val="35000"/>
                    </a:schemeClr>
                  </a:solidFill>
                  <a:cs typeface="+mn-ea"/>
                  <a:sym typeface="+mn-lt"/>
                </a:rPr>
                <a:t>-   Each dot is an example in the test set</a:t>
              </a:r>
            </a:p>
            <a:p>
              <a:pPr marL="171450" indent="-171450" algn="just">
                <a:lnSpc>
                  <a:spcPct val="130000"/>
                </a:lnSpc>
                <a:buFontTx/>
                <a:buChar char="-"/>
              </a:pPr>
              <a:r>
                <a:rPr lang="en-US" altLang="zh-CN" sz="1067" dirty="0">
                  <a:solidFill>
                    <a:schemeClr val="tx1">
                      <a:lumMod val="65000"/>
                      <a:lumOff val="35000"/>
                    </a:schemeClr>
                  </a:solidFill>
                  <a:cs typeface="+mn-ea"/>
                  <a:sym typeface="+mn-lt"/>
                </a:rPr>
                <a:t>The color of each dot tells us about the magnitude of the feature </a:t>
              </a:r>
            </a:p>
            <a:p>
              <a:pPr marL="171450" indent="-171450" algn="just">
                <a:lnSpc>
                  <a:spcPct val="130000"/>
                </a:lnSpc>
                <a:buFontTx/>
                <a:buChar char="-"/>
              </a:pPr>
              <a:r>
                <a:rPr lang="en-US" altLang="zh-CN" sz="1067" dirty="0">
                  <a:solidFill>
                    <a:schemeClr val="tx1">
                      <a:lumMod val="65000"/>
                      <a:lumOff val="35000"/>
                    </a:schemeClr>
                  </a:solidFill>
                  <a:cs typeface="+mn-ea"/>
                  <a:sym typeface="+mn-lt"/>
                </a:rPr>
                <a:t>The SHAP value tells us the contribution of that feature to each prediction</a:t>
              </a:r>
            </a:p>
            <a:p>
              <a:pPr algn="just">
                <a:lnSpc>
                  <a:spcPct val="130000"/>
                </a:lnSpc>
              </a:pPr>
              <a:br>
                <a:rPr lang="en-US" altLang="zh-CN" sz="1067" dirty="0">
                  <a:solidFill>
                    <a:schemeClr val="tx1">
                      <a:lumMod val="65000"/>
                      <a:lumOff val="35000"/>
                    </a:schemeClr>
                  </a:solidFill>
                  <a:cs typeface="+mn-ea"/>
                  <a:sym typeface="+mn-lt"/>
                </a:rPr>
              </a:br>
              <a:endParaRPr lang="en-US" altLang="zh-CN" sz="1067" dirty="0">
                <a:solidFill>
                  <a:schemeClr val="tx1">
                    <a:lumMod val="65000"/>
                    <a:lumOff val="35000"/>
                  </a:schemeClr>
                </a:solidFill>
                <a:cs typeface="+mn-ea"/>
                <a:sym typeface="+mn-lt"/>
              </a:endParaRPr>
            </a:p>
          </p:txBody>
        </p:sp>
        <p:sp>
          <p:nvSpPr>
            <p:cNvPr id="268" name="TextBox 11"/>
            <p:cNvSpPr txBox="1"/>
            <p:nvPr/>
          </p:nvSpPr>
          <p:spPr>
            <a:xfrm>
              <a:off x="6736921" y="2180774"/>
              <a:ext cx="3421788" cy="307816"/>
            </a:xfrm>
            <a:prstGeom prst="rect">
              <a:avLst/>
            </a:prstGeom>
            <a:noFill/>
          </p:spPr>
          <p:txBody>
            <a:bodyPr wrap="square" lIns="0" tIns="0" rIns="0" bIns="0" rtlCol="0">
              <a:spAutoFit/>
              <a:scene3d>
                <a:camera prst="orthographicFront"/>
                <a:lightRig rig="threePt" dir="t"/>
              </a:scene3d>
              <a:sp3d contourW="12700"/>
            </a:bodyPr>
            <a:lstStyle/>
            <a:p>
              <a:pPr defTabSz="457143">
                <a:buClr>
                  <a:srgbClr val="151314"/>
                </a:buClr>
                <a:buSzPct val="25000"/>
              </a:pPr>
              <a:r>
                <a:rPr lang="en-US" altLang="zh-CN" sz="2000" b="1" kern="0" dirty="0">
                  <a:solidFill>
                    <a:schemeClr val="tx1">
                      <a:lumMod val="85000"/>
                      <a:lumOff val="15000"/>
                    </a:schemeClr>
                  </a:solidFill>
                  <a:cs typeface="+mn-ea"/>
                  <a:sym typeface="+mn-lt"/>
                </a:rPr>
                <a:t>SHAP Summary Plot</a:t>
              </a:r>
              <a:endParaRPr lang="zh-CN" altLang="en-US" sz="2000" b="1" kern="0" dirty="0">
                <a:solidFill>
                  <a:schemeClr val="tx1">
                    <a:lumMod val="85000"/>
                    <a:lumOff val="15000"/>
                  </a:schemeClr>
                </a:solidFill>
                <a:cs typeface="+mn-ea"/>
                <a:sym typeface="+mn-lt"/>
              </a:endParaRPr>
            </a:p>
          </p:txBody>
        </p:sp>
      </p:grpSp>
      <p:grpSp>
        <p:nvGrpSpPr>
          <p:cNvPr id="62" name="组合 61"/>
          <p:cNvGrpSpPr/>
          <p:nvPr/>
        </p:nvGrpSpPr>
        <p:grpSpPr>
          <a:xfrm>
            <a:off x="3713117" y="110706"/>
            <a:ext cx="4765766" cy="882231"/>
            <a:chOff x="3784390" y="377466"/>
            <a:chExt cx="4765766" cy="882231"/>
          </a:xfrm>
        </p:grpSpPr>
        <p:sp>
          <p:nvSpPr>
            <p:cNvPr id="64" name="矩形 63"/>
            <p:cNvSpPr/>
            <p:nvPr userDrawn="1"/>
          </p:nvSpPr>
          <p:spPr>
            <a:xfrm>
              <a:off x="4177717" y="377466"/>
              <a:ext cx="3979112" cy="565604"/>
            </a:xfrm>
            <a:prstGeom prst="rect">
              <a:avLst/>
            </a:prstGeom>
          </p:spPr>
          <p:txBody>
            <a:bodyPr wrap="square">
              <a:spAutoFit/>
            </a:bodyPr>
            <a:lstStyle/>
            <a:p>
              <a:pPr algn="ctr">
                <a:lnSpc>
                  <a:spcPct val="120000"/>
                </a:lnSpc>
              </a:pPr>
              <a:r>
                <a:rPr lang="en-US" altLang="zh-CN" sz="2800" dirty="0">
                  <a:solidFill>
                    <a:srgbClr val="2A3246"/>
                  </a:solidFill>
                  <a:latin typeface="微软雅黑" panose="020B0503020204020204" pitchFamily="34" charset="-122"/>
                  <a:ea typeface="微软雅黑" panose="020B0503020204020204" pitchFamily="34" charset="-122"/>
                  <a:cs typeface="阿里巴巴普惠体 H" panose="00020600040101010101" pitchFamily="18" charset="-122"/>
                  <a:sym typeface="+mn-lt"/>
                </a:rPr>
                <a:t>SHAP Explainer</a:t>
              </a:r>
              <a:endParaRPr lang="zh-CN" altLang="en-US" sz="2800" dirty="0">
                <a:solidFill>
                  <a:srgbClr val="2A3246"/>
                </a:solidFill>
                <a:latin typeface="微软雅黑" panose="020B0503020204020204" pitchFamily="34" charset="-122"/>
                <a:ea typeface="微软雅黑" panose="020B0503020204020204" pitchFamily="34" charset="-122"/>
                <a:cs typeface="阿里巴巴普惠体 H" panose="00020600040101010101" pitchFamily="18" charset="-122"/>
                <a:sym typeface="+mn-lt"/>
              </a:endParaRPr>
            </a:p>
          </p:txBody>
        </p:sp>
        <p:sp>
          <p:nvSpPr>
            <p:cNvPr id="65" name="文本框 64"/>
            <p:cNvSpPr txBox="1"/>
            <p:nvPr/>
          </p:nvSpPr>
          <p:spPr>
            <a:xfrm>
              <a:off x="3784390" y="998343"/>
              <a:ext cx="4765766" cy="261354"/>
            </a:xfrm>
            <a:prstGeom prst="rect">
              <a:avLst/>
            </a:prstGeom>
            <a:noFill/>
          </p:spPr>
          <p:txBody>
            <a:bodyPr wrap="square" rtlCol="0">
              <a:spAutoFit/>
            </a:bodyPr>
            <a:lstStyle/>
            <a:p>
              <a:pPr algn="ctr">
                <a:lnSpc>
                  <a:spcPct val="120000"/>
                </a:lnSpc>
              </a:pPr>
              <a:endParaRPr lang="zh-CN" altLang="en-US" sz="1000" dirty="0">
                <a:solidFill>
                  <a:schemeClr val="bg1">
                    <a:lumMod val="50000"/>
                  </a:schemeClr>
                </a:solidFill>
                <a:cs typeface="+mn-ea"/>
                <a:sym typeface="+mn-lt"/>
              </a:endParaRPr>
            </a:p>
          </p:txBody>
        </p:sp>
      </p:grpSp>
      <p:pic>
        <p:nvPicPr>
          <p:cNvPr id="3" name="Picture 2" descr="A picture containing diagram&#10;&#10;Description automatically generated">
            <a:extLst>
              <a:ext uri="{FF2B5EF4-FFF2-40B4-BE49-F238E27FC236}">
                <a16:creationId xmlns:a16="http://schemas.microsoft.com/office/drawing/2014/main" id="{732BBE7E-A726-4D4E-BA82-97C3AE3A1A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8257" y="1445565"/>
            <a:ext cx="6052994" cy="4680852"/>
          </a:xfrm>
          <a:prstGeom prst="rect">
            <a:avLst/>
          </a:prstGeom>
        </p:spPr>
      </p:pic>
    </p:spTree>
    <p:extLst>
      <p:ext uri="{BB962C8B-B14F-4D97-AF65-F5344CB8AC3E}">
        <p14:creationId xmlns:p14="http://schemas.microsoft.com/office/powerpoint/2010/main" val="34615144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66"/>
                                        </p:tgtEl>
                                        <p:attrNameLst>
                                          <p:attrName>style.visibility</p:attrName>
                                        </p:attrNameLst>
                                      </p:cBhvr>
                                      <p:to>
                                        <p:strVal val="visible"/>
                                      </p:to>
                                    </p:set>
                                    <p:animEffect transition="in" filter="fade">
                                      <p:cBhvr>
                                        <p:cTn id="7" dur="1000"/>
                                        <p:tgtEl>
                                          <p:spTgt spid="266"/>
                                        </p:tgtEl>
                                      </p:cBhvr>
                                    </p:animEffect>
                                    <p:anim calcmode="lin" valueType="num">
                                      <p:cBhvr>
                                        <p:cTn id="8" dur="1000" fill="hold"/>
                                        <p:tgtEl>
                                          <p:spTgt spid="266"/>
                                        </p:tgtEl>
                                        <p:attrNameLst>
                                          <p:attrName>ppt_x</p:attrName>
                                        </p:attrNameLst>
                                      </p:cBhvr>
                                      <p:tavLst>
                                        <p:tav tm="0">
                                          <p:val>
                                            <p:strVal val="#ppt_x"/>
                                          </p:val>
                                        </p:tav>
                                        <p:tav tm="100000">
                                          <p:val>
                                            <p:strVal val="#ppt_x"/>
                                          </p:val>
                                        </p:tav>
                                      </p:tavLst>
                                    </p:anim>
                                    <p:anim calcmode="lin" valueType="num">
                                      <p:cBhvr>
                                        <p:cTn id="9" dur="1000" fill="hold"/>
                                        <p:tgtEl>
                                          <p:spTgt spid="2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 name="组合 265"/>
          <p:cNvGrpSpPr/>
          <p:nvPr/>
        </p:nvGrpSpPr>
        <p:grpSpPr>
          <a:xfrm>
            <a:off x="1135096" y="2624969"/>
            <a:ext cx="3421342" cy="1813485"/>
            <a:chOff x="6736921" y="2180774"/>
            <a:chExt cx="3421788" cy="1813716"/>
          </a:xfrm>
        </p:grpSpPr>
        <p:sp>
          <p:nvSpPr>
            <p:cNvPr id="267" name="TextBox 11"/>
            <p:cNvSpPr txBox="1"/>
            <p:nvPr/>
          </p:nvSpPr>
          <p:spPr>
            <a:xfrm>
              <a:off x="6736922" y="2520885"/>
              <a:ext cx="3302862" cy="1473605"/>
            </a:xfrm>
            <a:prstGeom prst="rect">
              <a:avLst/>
            </a:prstGeom>
            <a:noFill/>
          </p:spPr>
          <p:txBody>
            <a:bodyPr wrap="square" lIns="0" tIns="0" rIns="0" bIns="0" rtlCol="0">
              <a:spAutoFit/>
              <a:scene3d>
                <a:camera prst="orthographicFront"/>
                <a:lightRig rig="threePt" dir="t"/>
              </a:scene3d>
              <a:sp3d contourW="12700"/>
            </a:bodyPr>
            <a:lstStyle/>
            <a:p>
              <a:pPr algn="just">
                <a:lnSpc>
                  <a:spcPct val="130000"/>
                </a:lnSpc>
              </a:pPr>
              <a:r>
                <a:rPr lang="en-US" altLang="zh-CN" sz="1067" dirty="0">
                  <a:solidFill>
                    <a:schemeClr val="tx1">
                      <a:lumMod val="65000"/>
                      <a:lumOff val="35000"/>
                    </a:schemeClr>
                  </a:solidFill>
                  <a:cs typeface="+mn-ea"/>
                  <a:sym typeface="+mn-lt"/>
                </a:rPr>
                <a:t>we're going to be looking at a measure of feature importance. </a:t>
              </a:r>
            </a:p>
            <a:p>
              <a:pPr algn="just">
                <a:lnSpc>
                  <a:spcPct val="130000"/>
                </a:lnSpc>
              </a:pPr>
              <a:r>
                <a:rPr lang="en-US" altLang="zh-CN" sz="1067" dirty="0">
                  <a:solidFill>
                    <a:schemeClr val="tx1">
                      <a:lumMod val="65000"/>
                      <a:lumOff val="35000"/>
                    </a:schemeClr>
                  </a:solidFill>
                  <a:cs typeface="+mn-ea"/>
                  <a:sym typeface="+mn-lt"/>
                </a:rPr>
                <a:t>This is calculated for a single tree by counting how many splits occurred on each variable. We arrive at a feature importance for the entire model by averaging the score for each feature across all trees in the forest.</a:t>
              </a:r>
            </a:p>
          </p:txBody>
        </p:sp>
        <p:sp>
          <p:nvSpPr>
            <p:cNvPr id="268" name="TextBox 11"/>
            <p:cNvSpPr txBox="1"/>
            <p:nvPr/>
          </p:nvSpPr>
          <p:spPr>
            <a:xfrm>
              <a:off x="6736921" y="2180774"/>
              <a:ext cx="3421788" cy="307816"/>
            </a:xfrm>
            <a:prstGeom prst="rect">
              <a:avLst/>
            </a:prstGeom>
            <a:noFill/>
          </p:spPr>
          <p:txBody>
            <a:bodyPr wrap="square" lIns="0" tIns="0" rIns="0" bIns="0" rtlCol="0">
              <a:spAutoFit/>
              <a:scene3d>
                <a:camera prst="orthographicFront"/>
                <a:lightRig rig="threePt" dir="t"/>
              </a:scene3d>
              <a:sp3d contourW="12700"/>
            </a:bodyPr>
            <a:lstStyle/>
            <a:p>
              <a:pPr defTabSz="457143">
                <a:buClr>
                  <a:srgbClr val="151314"/>
                </a:buClr>
                <a:buSzPct val="25000"/>
              </a:pPr>
              <a:r>
                <a:rPr lang="en-US" altLang="zh-CN" sz="2000" b="1" kern="0" dirty="0">
                  <a:solidFill>
                    <a:schemeClr val="tx1">
                      <a:lumMod val="85000"/>
                      <a:lumOff val="15000"/>
                    </a:schemeClr>
                  </a:solidFill>
                  <a:cs typeface="+mn-ea"/>
                  <a:sym typeface="+mn-lt"/>
                </a:rPr>
                <a:t>LIME Importance Plot</a:t>
              </a:r>
              <a:endParaRPr lang="zh-CN" altLang="en-US" sz="2000" b="1" kern="0" dirty="0">
                <a:solidFill>
                  <a:schemeClr val="tx1">
                    <a:lumMod val="85000"/>
                    <a:lumOff val="15000"/>
                  </a:schemeClr>
                </a:solidFill>
                <a:cs typeface="+mn-ea"/>
                <a:sym typeface="+mn-lt"/>
              </a:endParaRPr>
            </a:p>
          </p:txBody>
        </p:sp>
      </p:grpSp>
      <p:grpSp>
        <p:nvGrpSpPr>
          <p:cNvPr id="62" name="组合 61"/>
          <p:cNvGrpSpPr/>
          <p:nvPr/>
        </p:nvGrpSpPr>
        <p:grpSpPr>
          <a:xfrm>
            <a:off x="3713117" y="110706"/>
            <a:ext cx="4765766" cy="882231"/>
            <a:chOff x="3784390" y="377466"/>
            <a:chExt cx="4765766" cy="882231"/>
          </a:xfrm>
        </p:grpSpPr>
        <p:sp>
          <p:nvSpPr>
            <p:cNvPr id="64" name="矩形 63"/>
            <p:cNvSpPr/>
            <p:nvPr userDrawn="1"/>
          </p:nvSpPr>
          <p:spPr>
            <a:xfrm>
              <a:off x="4177717" y="377466"/>
              <a:ext cx="3979112" cy="565604"/>
            </a:xfrm>
            <a:prstGeom prst="rect">
              <a:avLst/>
            </a:prstGeom>
          </p:spPr>
          <p:txBody>
            <a:bodyPr wrap="square">
              <a:spAutoFit/>
            </a:bodyPr>
            <a:lstStyle/>
            <a:p>
              <a:pPr algn="ctr">
                <a:lnSpc>
                  <a:spcPct val="120000"/>
                </a:lnSpc>
              </a:pPr>
              <a:r>
                <a:rPr lang="en-US" altLang="zh-CN" sz="2800" dirty="0">
                  <a:solidFill>
                    <a:srgbClr val="2A3246"/>
                  </a:solidFill>
                  <a:latin typeface="微软雅黑" panose="020B0503020204020204" pitchFamily="34" charset="-122"/>
                  <a:ea typeface="微软雅黑" panose="020B0503020204020204" pitchFamily="34" charset="-122"/>
                  <a:cs typeface="阿里巴巴普惠体 H" panose="00020600040101010101" pitchFamily="18" charset="-122"/>
                  <a:sym typeface="+mn-lt"/>
                </a:rPr>
                <a:t>LIME Explainer</a:t>
              </a:r>
              <a:endParaRPr lang="zh-CN" altLang="en-US" sz="2800" dirty="0">
                <a:solidFill>
                  <a:srgbClr val="2A3246"/>
                </a:solidFill>
                <a:latin typeface="微软雅黑" panose="020B0503020204020204" pitchFamily="34" charset="-122"/>
                <a:ea typeface="微软雅黑" panose="020B0503020204020204" pitchFamily="34" charset="-122"/>
                <a:cs typeface="阿里巴巴普惠体 H" panose="00020600040101010101" pitchFamily="18" charset="-122"/>
                <a:sym typeface="+mn-lt"/>
              </a:endParaRPr>
            </a:p>
          </p:txBody>
        </p:sp>
        <p:sp>
          <p:nvSpPr>
            <p:cNvPr id="65" name="文本框 64"/>
            <p:cNvSpPr txBox="1"/>
            <p:nvPr/>
          </p:nvSpPr>
          <p:spPr>
            <a:xfrm>
              <a:off x="3784390" y="998343"/>
              <a:ext cx="4765766" cy="261354"/>
            </a:xfrm>
            <a:prstGeom prst="rect">
              <a:avLst/>
            </a:prstGeom>
            <a:noFill/>
          </p:spPr>
          <p:txBody>
            <a:bodyPr wrap="square" rtlCol="0">
              <a:spAutoFit/>
            </a:bodyPr>
            <a:lstStyle/>
            <a:p>
              <a:pPr algn="ctr">
                <a:lnSpc>
                  <a:spcPct val="120000"/>
                </a:lnSpc>
              </a:pPr>
              <a:endParaRPr lang="zh-CN" altLang="en-US" sz="1000" dirty="0">
                <a:solidFill>
                  <a:schemeClr val="bg1">
                    <a:lumMod val="50000"/>
                  </a:schemeClr>
                </a:solidFill>
                <a:cs typeface="+mn-ea"/>
                <a:sym typeface="+mn-lt"/>
              </a:endParaRPr>
            </a:p>
          </p:txBody>
        </p:sp>
      </p:grpSp>
      <p:pic>
        <p:nvPicPr>
          <p:cNvPr id="4" name="Picture 3" descr="Chart, bar chart&#10;&#10;Description automatically generated">
            <a:extLst>
              <a:ext uri="{FF2B5EF4-FFF2-40B4-BE49-F238E27FC236}">
                <a16:creationId xmlns:a16="http://schemas.microsoft.com/office/drawing/2014/main" id="{78031103-3C5F-BA4F-A878-A708B7EC95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8034" y="731583"/>
            <a:ext cx="4454397" cy="5797787"/>
          </a:xfrm>
          <a:prstGeom prst="rect">
            <a:avLst/>
          </a:prstGeom>
        </p:spPr>
      </p:pic>
    </p:spTree>
    <p:extLst>
      <p:ext uri="{BB962C8B-B14F-4D97-AF65-F5344CB8AC3E}">
        <p14:creationId xmlns:p14="http://schemas.microsoft.com/office/powerpoint/2010/main" val="37826394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66"/>
                                        </p:tgtEl>
                                        <p:attrNameLst>
                                          <p:attrName>style.visibility</p:attrName>
                                        </p:attrNameLst>
                                      </p:cBhvr>
                                      <p:to>
                                        <p:strVal val="visible"/>
                                      </p:to>
                                    </p:set>
                                    <p:animEffect transition="in" filter="fade">
                                      <p:cBhvr>
                                        <p:cTn id="7" dur="1000"/>
                                        <p:tgtEl>
                                          <p:spTgt spid="266"/>
                                        </p:tgtEl>
                                      </p:cBhvr>
                                    </p:animEffect>
                                    <p:anim calcmode="lin" valueType="num">
                                      <p:cBhvr>
                                        <p:cTn id="8" dur="1000" fill="hold"/>
                                        <p:tgtEl>
                                          <p:spTgt spid="266"/>
                                        </p:tgtEl>
                                        <p:attrNameLst>
                                          <p:attrName>ppt_x</p:attrName>
                                        </p:attrNameLst>
                                      </p:cBhvr>
                                      <p:tavLst>
                                        <p:tav tm="0">
                                          <p:val>
                                            <p:strVal val="#ppt_x"/>
                                          </p:val>
                                        </p:tav>
                                        <p:tav tm="100000">
                                          <p:val>
                                            <p:strVal val="#ppt_x"/>
                                          </p:val>
                                        </p:tav>
                                      </p:tavLst>
                                    </p:anim>
                                    <p:anim calcmode="lin" valueType="num">
                                      <p:cBhvr>
                                        <p:cTn id="9" dur="1000" fill="hold"/>
                                        <p:tgtEl>
                                          <p:spTgt spid="2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02059" y="469900"/>
            <a:ext cx="11147426" cy="5516558"/>
            <a:chOff x="402059" y="469900"/>
            <a:chExt cx="11147426" cy="5516558"/>
          </a:xfrm>
        </p:grpSpPr>
        <p:sp>
          <p:nvSpPr>
            <p:cNvPr id="14" name="圆角矩形 13"/>
            <p:cNvSpPr/>
            <p:nvPr/>
          </p:nvSpPr>
          <p:spPr>
            <a:xfrm>
              <a:off x="1219200" y="1358900"/>
              <a:ext cx="9613900" cy="3721100"/>
            </a:xfrm>
            <a:prstGeom prst="roundRect">
              <a:avLst>
                <a:gd name="adj" fmla="val 0"/>
              </a:avLst>
            </a:prstGeom>
            <a:solidFill>
              <a:schemeClr val="bg1"/>
            </a:solidFill>
            <a:ln w="28575">
              <a:solidFill>
                <a:srgbClr val="2A3246"/>
              </a:solidFill>
            </a:ln>
            <a:effectLst>
              <a:outerShdw blurRad="4191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137857" y="3053785"/>
              <a:ext cx="7916285" cy="923330"/>
            </a:xfrm>
            <a:prstGeom prst="rect">
              <a:avLst/>
            </a:prstGeom>
            <a:noFill/>
          </p:spPr>
          <p:txBody>
            <a:bodyPr wrap="square" rtlCol="0">
              <a:spAutoFit/>
            </a:bodyPr>
            <a:lstStyle/>
            <a:p>
              <a:pPr algn="ctr"/>
              <a:r>
                <a:rPr lang="en-US" altLang="zh-CN" sz="5400" b="1" dirty="0">
                  <a:solidFill>
                    <a:srgbClr val="2A3246"/>
                  </a:solidFill>
                  <a:latin typeface="Arial" panose="020B0604020202020204" pitchFamily="34" charset="0"/>
                  <a:cs typeface="Arial" panose="020B0604020202020204" pitchFamily="34" charset="0"/>
                  <a:sym typeface="+mn-lt"/>
                </a:rPr>
                <a:t>Summary</a:t>
              </a:r>
              <a:endParaRPr lang="zh-CN" altLang="en-US" sz="5400" dirty="0">
                <a:solidFill>
                  <a:srgbClr val="2A3246"/>
                </a:solidFill>
                <a:latin typeface="微软雅黑" panose="020B0503020204020204" pitchFamily="34" charset="-122"/>
                <a:ea typeface="微软雅黑" panose="020B0503020204020204" pitchFamily="34" charset="-122"/>
                <a:cs typeface="阿里巴巴普惠体 H" panose="00020600040101010101" pitchFamily="18" charset="-122"/>
                <a:sym typeface="+mn-lt"/>
              </a:endParaRPr>
            </a:p>
          </p:txBody>
        </p:sp>
        <p:sp>
          <p:nvSpPr>
            <p:cNvPr id="26" name="L 形 25"/>
            <p:cNvSpPr/>
            <p:nvPr/>
          </p:nvSpPr>
          <p:spPr>
            <a:xfrm rot="5400000">
              <a:off x="1131533" y="1265242"/>
              <a:ext cx="914400" cy="914400"/>
            </a:xfrm>
            <a:prstGeom prst="corner">
              <a:avLst>
                <a:gd name="adj1" fmla="val 9723"/>
                <a:gd name="adj2" fmla="val 8680"/>
              </a:avLst>
            </a:pr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L 形 26"/>
            <p:cNvSpPr/>
            <p:nvPr/>
          </p:nvSpPr>
          <p:spPr>
            <a:xfrm rot="10800000">
              <a:off x="9992726" y="1265242"/>
              <a:ext cx="914400" cy="914400"/>
            </a:xfrm>
            <a:prstGeom prst="corner">
              <a:avLst>
                <a:gd name="adj1" fmla="val 9723"/>
                <a:gd name="adj2" fmla="val 8680"/>
              </a:avLst>
            </a:pr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rot="10800000">
              <a:off x="1131533" y="4259258"/>
              <a:ext cx="9786351" cy="914400"/>
              <a:chOff x="1120775" y="4576758"/>
              <a:chExt cx="9786351" cy="914400"/>
            </a:xfrm>
          </p:grpSpPr>
          <p:sp>
            <p:nvSpPr>
              <p:cNvPr id="31" name="L 形 30"/>
              <p:cNvSpPr/>
              <p:nvPr/>
            </p:nvSpPr>
            <p:spPr>
              <a:xfrm rot="5400000">
                <a:off x="1120775" y="4576758"/>
                <a:ext cx="914400" cy="914400"/>
              </a:xfrm>
              <a:prstGeom prst="corner">
                <a:avLst>
                  <a:gd name="adj1" fmla="val 9723"/>
                  <a:gd name="adj2" fmla="val 8680"/>
                </a:avLst>
              </a:pr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L 形 31"/>
              <p:cNvSpPr/>
              <p:nvPr/>
            </p:nvSpPr>
            <p:spPr>
              <a:xfrm rot="10800000">
                <a:off x="9992726" y="4576758"/>
                <a:ext cx="914400" cy="914400"/>
              </a:xfrm>
              <a:prstGeom prst="corner">
                <a:avLst>
                  <a:gd name="adj1" fmla="val 9723"/>
                  <a:gd name="adj2" fmla="val 8680"/>
                </a:avLst>
              </a:pr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402060" y="469900"/>
              <a:ext cx="11147425" cy="5516558"/>
              <a:chOff x="402060" y="469900"/>
              <a:chExt cx="11147425" cy="5516558"/>
            </a:xfrm>
          </p:grpSpPr>
          <p:cxnSp>
            <p:nvCxnSpPr>
              <p:cNvPr id="34" name="直接连接符 33"/>
              <p:cNvCxnSpPr/>
              <p:nvPr/>
            </p:nvCxnSpPr>
            <p:spPr>
              <a:xfrm flipH="1">
                <a:off x="10939885" y="469900"/>
                <a:ext cx="609600" cy="698500"/>
              </a:xfrm>
              <a:prstGeom prst="line">
                <a:avLst/>
              </a:prstGeom>
              <a:ln>
                <a:gradFill>
                  <a:gsLst>
                    <a:gs pos="0">
                      <a:srgbClr val="BA8F2D">
                        <a:alpha val="0"/>
                      </a:srgbClr>
                    </a:gs>
                    <a:gs pos="100000">
                      <a:srgbClr val="2A3246"/>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402060" y="5287958"/>
                <a:ext cx="609600" cy="698500"/>
              </a:xfrm>
              <a:prstGeom prst="line">
                <a:avLst/>
              </a:prstGeom>
              <a:ln>
                <a:gradFill>
                  <a:gsLst>
                    <a:gs pos="100000">
                      <a:srgbClr val="BA8F2D">
                        <a:alpha val="0"/>
                      </a:srgbClr>
                    </a:gs>
                    <a:gs pos="0">
                      <a:srgbClr val="2A3246"/>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rot="10800000" flipH="1">
              <a:off x="402059" y="469900"/>
              <a:ext cx="11147426" cy="5516558"/>
              <a:chOff x="402060" y="469900"/>
              <a:chExt cx="11147425" cy="5516558"/>
            </a:xfrm>
          </p:grpSpPr>
          <p:cxnSp>
            <p:nvCxnSpPr>
              <p:cNvPr id="37" name="直接连接符 36"/>
              <p:cNvCxnSpPr/>
              <p:nvPr/>
            </p:nvCxnSpPr>
            <p:spPr>
              <a:xfrm flipH="1">
                <a:off x="10939885" y="469900"/>
                <a:ext cx="609600" cy="698500"/>
              </a:xfrm>
              <a:prstGeom prst="line">
                <a:avLst/>
              </a:prstGeom>
              <a:ln>
                <a:gradFill>
                  <a:gsLst>
                    <a:gs pos="0">
                      <a:srgbClr val="BA8F2D">
                        <a:alpha val="0"/>
                      </a:srgbClr>
                    </a:gs>
                    <a:gs pos="100000">
                      <a:srgbClr val="2A3246"/>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402060" y="5287958"/>
                <a:ext cx="609600" cy="698500"/>
              </a:xfrm>
              <a:prstGeom prst="line">
                <a:avLst/>
              </a:prstGeom>
              <a:ln>
                <a:gradFill>
                  <a:gsLst>
                    <a:gs pos="100000">
                      <a:srgbClr val="BA8F2D">
                        <a:alpha val="0"/>
                      </a:srgbClr>
                    </a:gs>
                    <a:gs pos="0">
                      <a:srgbClr val="2A3246"/>
                    </a:gs>
                  </a:gsLst>
                  <a:lin ang="5400000" scaled="1"/>
                </a:gradFill>
              </a:ln>
            </p:spPr>
            <p:style>
              <a:lnRef idx="1">
                <a:schemeClr val="accent1"/>
              </a:lnRef>
              <a:fillRef idx="0">
                <a:schemeClr val="accent1"/>
              </a:fillRef>
              <a:effectRef idx="0">
                <a:schemeClr val="accent1"/>
              </a:effectRef>
              <a:fontRef idx="minor">
                <a:schemeClr val="tx1"/>
              </a:fontRef>
            </p:style>
          </p:cxnSp>
        </p:grpSp>
      </p:grpSp>
      <p:sp>
        <p:nvSpPr>
          <p:cNvPr id="39" name="文本框 38"/>
          <p:cNvSpPr txBox="1"/>
          <p:nvPr/>
        </p:nvSpPr>
        <p:spPr>
          <a:xfrm>
            <a:off x="3118423" y="1607235"/>
            <a:ext cx="5889480" cy="1446550"/>
          </a:xfrm>
          <a:prstGeom prst="rect">
            <a:avLst/>
          </a:prstGeom>
          <a:noFill/>
        </p:spPr>
        <p:txBody>
          <a:bodyPr wrap="square" rtlCol="0">
            <a:spAutoFit/>
          </a:bodyPr>
          <a:lstStyle/>
          <a:p>
            <a:pPr algn="ctr"/>
            <a:r>
              <a:rPr lang="en-US" altLang="zh-CN" sz="8800" dirty="0">
                <a:solidFill>
                  <a:srgbClr val="BA8F2D"/>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mn-lt"/>
              </a:rPr>
              <a:t>05</a:t>
            </a:r>
            <a:endParaRPr lang="zh-CN" altLang="en-US" sz="8800" dirty="0">
              <a:solidFill>
                <a:srgbClr val="BA8F2D"/>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mn-lt"/>
            </a:endParaRPr>
          </a:p>
        </p:txBody>
      </p:sp>
    </p:spTree>
    <p:extLst>
      <p:ext uri="{BB962C8B-B14F-4D97-AF65-F5344CB8AC3E}">
        <p14:creationId xmlns:p14="http://schemas.microsoft.com/office/powerpoint/2010/main" val="269347238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00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childTnLst>
                          </p:cTn>
                        </p:par>
                        <p:par>
                          <p:cTn id="10" fill="hold">
                            <p:stCondLst>
                              <p:cond delay="2000"/>
                            </p:stCondLst>
                            <p:childTnLst>
                              <p:par>
                                <p:cTn id="11" presetID="2" presetClass="entr" presetSubtype="4"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3631500" y="2125008"/>
            <a:ext cx="2327765" cy="3528451"/>
            <a:chOff x="2675789" y="2437091"/>
            <a:chExt cx="1800200" cy="1718835"/>
          </a:xfrm>
          <a:effectLst>
            <a:outerShdw blurRad="254000" dist="63500" dir="2700000" algn="tl" rotWithShape="0">
              <a:prstClr val="black">
                <a:alpha val="30000"/>
              </a:prstClr>
            </a:outerShdw>
          </a:effectLst>
        </p:grpSpPr>
        <p:sp>
          <p:nvSpPr>
            <p:cNvPr id="17" name="矩形 16"/>
            <p:cNvSpPr/>
            <p:nvPr/>
          </p:nvSpPr>
          <p:spPr>
            <a:xfrm>
              <a:off x="2675789" y="2437091"/>
              <a:ext cx="1800200" cy="17188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000" dirty="0">
                  <a:solidFill>
                    <a:schemeClr val="tx1">
                      <a:lumMod val="50000"/>
                      <a:lumOff val="50000"/>
                    </a:schemeClr>
                  </a:solidFill>
                  <a:cs typeface="+mn-ea"/>
                  <a:sym typeface="+mn-lt"/>
                </a:rPr>
                <a:t> </a:t>
              </a:r>
              <a:endParaRPr lang="zh-CN" altLang="en-US" sz="1000" dirty="0">
                <a:solidFill>
                  <a:schemeClr val="tx1">
                    <a:lumMod val="50000"/>
                    <a:lumOff val="50000"/>
                  </a:schemeClr>
                </a:solidFill>
                <a:cs typeface="+mn-ea"/>
                <a:sym typeface="+mn-lt"/>
              </a:endParaRPr>
            </a:p>
          </p:txBody>
        </p:sp>
        <p:sp>
          <p:nvSpPr>
            <p:cNvPr id="18" name="TextBox 17"/>
            <p:cNvSpPr txBox="1"/>
            <p:nvPr/>
          </p:nvSpPr>
          <p:spPr>
            <a:xfrm>
              <a:off x="2838508" y="2620236"/>
              <a:ext cx="1474763" cy="132937"/>
            </a:xfrm>
            <a:prstGeom prst="rect">
              <a:avLst/>
            </a:prstGeom>
            <a:noFill/>
          </p:spPr>
          <p:txBody>
            <a:bodyPr wrap="square" rtlCol="0">
              <a:spAutoFit/>
            </a:bodyPr>
            <a:lstStyle/>
            <a:p>
              <a:pPr algn="just">
                <a:lnSpc>
                  <a:spcPct val="130000"/>
                </a:lnSpc>
              </a:pPr>
              <a:endParaRPr lang="zh-CN" altLang="en-US" sz="1000" dirty="0">
                <a:solidFill>
                  <a:schemeClr val="tx1">
                    <a:lumMod val="50000"/>
                    <a:lumOff val="50000"/>
                  </a:schemeClr>
                </a:solidFill>
                <a:cs typeface="+mn-ea"/>
                <a:sym typeface="+mn-lt"/>
              </a:endParaRPr>
            </a:p>
          </p:txBody>
        </p:sp>
      </p:grpSp>
      <p:grpSp>
        <p:nvGrpSpPr>
          <p:cNvPr id="19" name="组合 18"/>
          <p:cNvGrpSpPr/>
          <p:nvPr/>
        </p:nvGrpSpPr>
        <p:grpSpPr>
          <a:xfrm>
            <a:off x="3631500" y="1506272"/>
            <a:ext cx="2327765" cy="571696"/>
            <a:chOff x="2675789" y="948657"/>
            <a:chExt cx="1800200" cy="442126"/>
          </a:xfrm>
          <a:solidFill>
            <a:srgbClr val="1F719F"/>
          </a:solidFill>
          <a:effectLst>
            <a:outerShdw blurRad="254000" dist="63500" dir="2700000" algn="tl" rotWithShape="0">
              <a:prstClr val="black">
                <a:alpha val="30000"/>
              </a:prstClr>
            </a:outerShdw>
          </a:effectLst>
        </p:grpSpPr>
        <p:sp>
          <p:nvSpPr>
            <p:cNvPr id="20" name="矩形 25"/>
            <p:cNvSpPr/>
            <p:nvPr/>
          </p:nvSpPr>
          <p:spPr>
            <a:xfrm>
              <a:off x="2675789" y="985036"/>
              <a:ext cx="1800200" cy="405747"/>
            </a:xfrm>
            <a:custGeom>
              <a:avLst/>
              <a:gdLst/>
              <a:ahLst/>
              <a:cxnLst/>
              <a:rect l="l" t="t" r="r" b="b"/>
              <a:pathLst>
                <a:path w="1800200" h="405747">
                  <a:moveTo>
                    <a:pt x="0" y="0"/>
                  </a:moveTo>
                  <a:lnTo>
                    <a:pt x="1800200" y="0"/>
                  </a:lnTo>
                  <a:lnTo>
                    <a:pt x="1800200" y="297062"/>
                  </a:lnTo>
                  <a:lnTo>
                    <a:pt x="986506" y="297062"/>
                  </a:lnTo>
                  <a:lnTo>
                    <a:pt x="900101" y="405747"/>
                  </a:lnTo>
                  <a:lnTo>
                    <a:pt x="813696" y="297062"/>
                  </a:lnTo>
                  <a:lnTo>
                    <a:pt x="0" y="297062"/>
                  </a:lnTo>
                  <a:close/>
                </a:path>
              </a:pathLst>
            </a:cu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cs typeface="+mn-ea"/>
                <a:sym typeface="+mn-lt"/>
              </a:endParaRPr>
            </a:p>
          </p:txBody>
        </p:sp>
        <p:sp>
          <p:nvSpPr>
            <p:cNvPr id="21" name="TextBox 20"/>
            <p:cNvSpPr txBox="1"/>
            <p:nvPr/>
          </p:nvSpPr>
          <p:spPr>
            <a:xfrm>
              <a:off x="3069114" y="948657"/>
              <a:ext cx="1109729" cy="322767"/>
            </a:xfrm>
            <a:prstGeom prst="rect">
              <a:avLst/>
            </a:prstGeom>
            <a:noFill/>
          </p:spPr>
          <p:txBody>
            <a:bodyPr wrap="none" rtlCol="0">
              <a:spAutoFit/>
            </a:bodyPr>
            <a:lstStyle/>
            <a:p>
              <a:pPr algn="ctr">
                <a:lnSpc>
                  <a:spcPct val="130000"/>
                </a:lnSpc>
              </a:pPr>
              <a:r>
                <a:rPr lang="en-US" altLang="zh-CN" dirty="0">
                  <a:solidFill>
                    <a:schemeClr val="bg1"/>
                  </a:solidFill>
                  <a:cs typeface="+mn-ea"/>
                  <a:sym typeface="+mn-lt"/>
                </a:rPr>
                <a:t>Ingredients</a:t>
              </a:r>
              <a:endParaRPr lang="zh-CN" altLang="en-US" dirty="0">
                <a:solidFill>
                  <a:schemeClr val="bg1"/>
                </a:solidFill>
                <a:cs typeface="+mn-ea"/>
                <a:sym typeface="+mn-lt"/>
              </a:endParaRPr>
            </a:p>
          </p:txBody>
        </p:sp>
      </p:grpSp>
      <p:grpSp>
        <p:nvGrpSpPr>
          <p:cNvPr id="23" name="组合 22"/>
          <p:cNvGrpSpPr/>
          <p:nvPr/>
        </p:nvGrpSpPr>
        <p:grpSpPr>
          <a:xfrm>
            <a:off x="6207560" y="2125009"/>
            <a:ext cx="2327765" cy="3528450"/>
            <a:chOff x="4668010" y="2437091"/>
            <a:chExt cx="1800200" cy="1718835"/>
          </a:xfrm>
          <a:effectLst>
            <a:outerShdw blurRad="254000" dist="63500" dir="2700000" algn="tl" rotWithShape="0">
              <a:prstClr val="black">
                <a:alpha val="30000"/>
              </a:prstClr>
            </a:outerShdw>
          </a:effectLst>
        </p:grpSpPr>
        <p:sp>
          <p:nvSpPr>
            <p:cNvPr id="24" name="矩形 23"/>
            <p:cNvSpPr/>
            <p:nvPr/>
          </p:nvSpPr>
          <p:spPr>
            <a:xfrm>
              <a:off x="4668010" y="2437091"/>
              <a:ext cx="1800200" cy="17188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000" dirty="0">
                  <a:solidFill>
                    <a:schemeClr val="tx1">
                      <a:lumMod val="50000"/>
                      <a:lumOff val="50000"/>
                    </a:schemeClr>
                  </a:solidFill>
                  <a:cs typeface="+mn-ea"/>
                  <a:sym typeface="+mn-lt"/>
                </a:rPr>
                <a:t> </a:t>
              </a:r>
              <a:endParaRPr lang="zh-CN" altLang="en-US" sz="1000" dirty="0">
                <a:solidFill>
                  <a:schemeClr val="tx1">
                    <a:lumMod val="50000"/>
                    <a:lumOff val="50000"/>
                  </a:schemeClr>
                </a:solidFill>
                <a:cs typeface="+mn-ea"/>
                <a:sym typeface="+mn-lt"/>
              </a:endParaRPr>
            </a:p>
          </p:txBody>
        </p:sp>
        <p:sp>
          <p:nvSpPr>
            <p:cNvPr id="25" name="TextBox 24"/>
            <p:cNvSpPr txBox="1"/>
            <p:nvPr/>
          </p:nvSpPr>
          <p:spPr>
            <a:xfrm>
              <a:off x="4830729" y="2620236"/>
              <a:ext cx="1474763" cy="132937"/>
            </a:xfrm>
            <a:prstGeom prst="rect">
              <a:avLst/>
            </a:prstGeom>
            <a:noFill/>
          </p:spPr>
          <p:txBody>
            <a:bodyPr wrap="square" rtlCol="0">
              <a:spAutoFit/>
            </a:bodyPr>
            <a:lstStyle/>
            <a:p>
              <a:pPr algn="just">
                <a:lnSpc>
                  <a:spcPct val="130000"/>
                </a:lnSpc>
              </a:pPr>
              <a:endParaRPr lang="zh-CN" altLang="en-US" sz="1000" dirty="0">
                <a:solidFill>
                  <a:schemeClr val="tx1">
                    <a:lumMod val="50000"/>
                    <a:lumOff val="50000"/>
                  </a:schemeClr>
                </a:solidFill>
                <a:cs typeface="+mn-ea"/>
                <a:sym typeface="+mn-lt"/>
              </a:endParaRPr>
            </a:p>
          </p:txBody>
        </p:sp>
      </p:grpSp>
      <p:grpSp>
        <p:nvGrpSpPr>
          <p:cNvPr id="26" name="组合 25"/>
          <p:cNvGrpSpPr/>
          <p:nvPr/>
        </p:nvGrpSpPr>
        <p:grpSpPr>
          <a:xfrm>
            <a:off x="6207560" y="1506272"/>
            <a:ext cx="2327765" cy="571696"/>
            <a:chOff x="4668010" y="948657"/>
            <a:chExt cx="1800200" cy="442126"/>
          </a:xfrm>
          <a:solidFill>
            <a:srgbClr val="D24F59"/>
          </a:solidFill>
          <a:effectLst>
            <a:outerShdw blurRad="254000" dist="63500" dir="2700000" algn="tl" rotWithShape="0">
              <a:prstClr val="black">
                <a:alpha val="30000"/>
              </a:prstClr>
            </a:outerShdw>
          </a:effectLst>
        </p:grpSpPr>
        <p:sp>
          <p:nvSpPr>
            <p:cNvPr id="27" name="矩形 25"/>
            <p:cNvSpPr/>
            <p:nvPr/>
          </p:nvSpPr>
          <p:spPr>
            <a:xfrm>
              <a:off x="4668010" y="985036"/>
              <a:ext cx="1800200" cy="405747"/>
            </a:xfrm>
            <a:custGeom>
              <a:avLst/>
              <a:gdLst/>
              <a:ahLst/>
              <a:cxnLst/>
              <a:rect l="l" t="t" r="r" b="b"/>
              <a:pathLst>
                <a:path w="1800200" h="405747">
                  <a:moveTo>
                    <a:pt x="0" y="0"/>
                  </a:moveTo>
                  <a:lnTo>
                    <a:pt x="1800200" y="0"/>
                  </a:lnTo>
                  <a:lnTo>
                    <a:pt x="1800200" y="297062"/>
                  </a:lnTo>
                  <a:lnTo>
                    <a:pt x="986506" y="297062"/>
                  </a:lnTo>
                  <a:lnTo>
                    <a:pt x="900101" y="405747"/>
                  </a:lnTo>
                  <a:lnTo>
                    <a:pt x="813696" y="297062"/>
                  </a:lnTo>
                  <a:lnTo>
                    <a:pt x="0" y="297062"/>
                  </a:lnTo>
                  <a:close/>
                </a:path>
              </a:pathLst>
            </a:cu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cs typeface="+mn-ea"/>
                <a:sym typeface="+mn-lt"/>
              </a:endParaRPr>
            </a:p>
          </p:txBody>
        </p:sp>
        <p:sp>
          <p:nvSpPr>
            <p:cNvPr id="28" name="TextBox 27"/>
            <p:cNvSpPr txBox="1"/>
            <p:nvPr/>
          </p:nvSpPr>
          <p:spPr>
            <a:xfrm>
              <a:off x="5175289" y="948657"/>
              <a:ext cx="881823" cy="322767"/>
            </a:xfrm>
            <a:prstGeom prst="rect">
              <a:avLst/>
            </a:prstGeom>
            <a:noFill/>
          </p:spPr>
          <p:txBody>
            <a:bodyPr wrap="none" rtlCol="0">
              <a:spAutoFit/>
            </a:bodyPr>
            <a:lstStyle/>
            <a:p>
              <a:pPr algn="ctr">
                <a:lnSpc>
                  <a:spcPct val="130000"/>
                </a:lnSpc>
              </a:pPr>
              <a:r>
                <a:rPr lang="en-US" altLang="zh-CN" dirty="0">
                  <a:solidFill>
                    <a:schemeClr val="bg1"/>
                  </a:solidFill>
                  <a:cs typeface="+mn-ea"/>
                  <a:sym typeface="+mn-lt"/>
                </a:rPr>
                <a:t>Diversity</a:t>
              </a:r>
              <a:endParaRPr lang="zh-CN" altLang="en-US" dirty="0">
                <a:solidFill>
                  <a:schemeClr val="bg1"/>
                </a:solidFill>
                <a:cs typeface="+mn-ea"/>
                <a:sym typeface="+mn-lt"/>
              </a:endParaRPr>
            </a:p>
          </p:txBody>
        </p:sp>
      </p:grpSp>
      <p:grpSp>
        <p:nvGrpSpPr>
          <p:cNvPr id="30" name="组合 29"/>
          <p:cNvGrpSpPr/>
          <p:nvPr/>
        </p:nvGrpSpPr>
        <p:grpSpPr>
          <a:xfrm>
            <a:off x="8783620" y="2125008"/>
            <a:ext cx="2327765" cy="3528451"/>
            <a:chOff x="6660232" y="2437091"/>
            <a:chExt cx="1800200" cy="1718835"/>
          </a:xfrm>
          <a:effectLst>
            <a:outerShdw blurRad="254000" dist="63500" dir="2700000" algn="tl" rotWithShape="0">
              <a:prstClr val="black">
                <a:alpha val="30000"/>
              </a:prstClr>
            </a:outerShdw>
          </a:effectLst>
        </p:grpSpPr>
        <p:sp>
          <p:nvSpPr>
            <p:cNvPr id="31" name="矩形 30"/>
            <p:cNvSpPr/>
            <p:nvPr/>
          </p:nvSpPr>
          <p:spPr>
            <a:xfrm>
              <a:off x="6660232" y="2437091"/>
              <a:ext cx="1800200" cy="17188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000" dirty="0">
                  <a:solidFill>
                    <a:schemeClr val="tx1">
                      <a:lumMod val="50000"/>
                      <a:lumOff val="50000"/>
                    </a:schemeClr>
                  </a:solidFill>
                  <a:cs typeface="+mn-ea"/>
                  <a:sym typeface="+mn-lt"/>
                </a:rPr>
                <a:t> </a:t>
              </a:r>
              <a:endParaRPr lang="zh-CN" altLang="en-US" sz="1000" dirty="0">
                <a:solidFill>
                  <a:schemeClr val="tx1">
                    <a:lumMod val="50000"/>
                    <a:lumOff val="50000"/>
                  </a:schemeClr>
                </a:solidFill>
                <a:cs typeface="+mn-ea"/>
                <a:sym typeface="+mn-lt"/>
              </a:endParaRPr>
            </a:p>
          </p:txBody>
        </p:sp>
        <p:sp>
          <p:nvSpPr>
            <p:cNvPr id="32" name="TextBox 31"/>
            <p:cNvSpPr txBox="1"/>
            <p:nvPr/>
          </p:nvSpPr>
          <p:spPr>
            <a:xfrm>
              <a:off x="6822951" y="2620236"/>
              <a:ext cx="1392428" cy="132937"/>
            </a:xfrm>
            <a:prstGeom prst="rect">
              <a:avLst/>
            </a:prstGeom>
            <a:noFill/>
          </p:spPr>
          <p:txBody>
            <a:bodyPr wrap="square" rtlCol="0">
              <a:spAutoFit/>
            </a:bodyPr>
            <a:lstStyle/>
            <a:p>
              <a:pPr algn="just">
                <a:lnSpc>
                  <a:spcPct val="130000"/>
                </a:lnSpc>
              </a:pPr>
              <a:endParaRPr lang="zh-CN" altLang="en-US" sz="1000" dirty="0">
                <a:solidFill>
                  <a:schemeClr val="tx1">
                    <a:lumMod val="50000"/>
                    <a:lumOff val="50000"/>
                  </a:schemeClr>
                </a:solidFill>
                <a:cs typeface="+mn-ea"/>
                <a:sym typeface="+mn-lt"/>
              </a:endParaRPr>
            </a:p>
          </p:txBody>
        </p:sp>
      </p:grpSp>
      <p:grpSp>
        <p:nvGrpSpPr>
          <p:cNvPr id="33" name="组合 32"/>
          <p:cNvGrpSpPr/>
          <p:nvPr/>
        </p:nvGrpSpPr>
        <p:grpSpPr>
          <a:xfrm>
            <a:off x="8783620" y="1506272"/>
            <a:ext cx="2327765" cy="571696"/>
            <a:chOff x="6660232" y="948657"/>
            <a:chExt cx="1800200" cy="442126"/>
          </a:xfrm>
          <a:solidFill>
            <a:srgbClr val="FC9000"/>
          </a:solidFill>
          <a:effectLst>
            <a:outerShdw blurRad="254000" dist="63500" dir="2700000" algn="tl" rotWithShape="0">
              <a:prstClr val="black">
                <a:alpha val="30000"/>
              </a:prstClr>
            </a:outerShdw>
          </a:effectLst>
        </p:grpSpPr>
        <p:sp>
          <p:nvSpPr>
            <p:cNvPr id="34" name="矩形 25"/>
            <p:cNvSpPr/>
            <p:nvPr/>
          </p:nvSpPr>
          <p:spPr>
            <a:xfrm>
              <a:off x="6660232" y="985036"/>
              <a:ext cx="1800200" cy="405747"/>
            </a:xfrm>
            <a:custGeom>
              <a:avLst/>
              <a:gdLst/>
              <a:ahLst/>
              <a:cxnLst/>
              <a:rect l="l" t="t" r="r" b="b"/>
              <a:pathLst>
                <a:path w="1800200" h="405747">
                  <a:moveTo>
                    <a:pt x="0" y="0"/>
                  </a:moveTo>
                  <a:lnTo>
                    <a:pt x="1800200" y="0"/>
                  </a:lnTo>
                  <a:lnTo>
                    <a:pt x="1800200" y="297062"/>
                  </a:lnTo>
                  <a:lnTo>
                    <a:pt x="986506" y="297062"/>
                  </a:lnTo>
                  <a:lnTo>
                    <a:pt x="900101" y="405747"/>
                  </a:lnTo>
                  <a:lnTo>
                    <a:pt x="813696" y="297062"/>
                  </a:lnTo>
                  <a:lnTo>
                    <a:pt x="0" y="297062"/>
                  </a:lnTo>
                  <a:close/>
                </a:path>
              </a:pathLst>
            </a:cu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cs typeface="+mn-ea"/>
                <a:sym typeface="+mn-lt"/>
              </a:endParaRPr>
            </a:p>
          </p:txBody>
        </p:sp>
        <p:sp>
          <p:nvSpPr>
            <p:cNvPr id="35" name="TextBox 34"/>
            <p:cNvSpPr txBox="1"/>
            <p:nvPr/>
          </p:nvSpPr>
          <p:spPr>
            <a:xfrm>
              <a:off x="7196744" y="948657"/>
              <a:ext cx="823358" cy="322767"/>
            </a:xfrm>
            <a:prstGeom prst="rect">
              <a:avLst/>
            </a:prstGeom>
            <a:noFill/>
          </p:spPr>
          <p:txBody>
            <a:bodyPr wrap="none" rtlCol="0">
              <a:spAutoFit/>
            </a:bodyPr>
            <a:lstStyle/>
            <a:p>
              <a:pPr algn="ctr">
                <a:lnSpc>
                  <a:spcPct val="130000"/>
                </a:lnSpc>
              </a:pPr>
              <a:r>
                <a:rPr lang="en-US" altLang="zh-CN">
                  <a:solidFill>
                    <a:schemeClr val="bg1"/>
                  </a:solidFill>
                  <a:cs typeface="+mn-ea"/>
                  <a:sym typeface="+mn-lt"/>
                </a:rPr>
                <a:t>Fairness</a:t>
              </a:r>
              <a:endParaRPr lang="zh-CN" altLang="en-US" dirty="0">
                <a:solidFill>
                  <a:schemeClr val="bg1"/>
                </a:solidFill>
                <a:cs typeface="+mn-ea"/>
                <a:sym typeface="+mn-lt"/>
              </a:endParaRPr>
            </a:p>
          </p:txBody>
        </p:sp>
      </p:grpSp>
      <p:sp>
        <p:nvSpPr>
          <p:cNvPr id="40" name="矩形 39"/>
          <p:cNvSpPr/>
          <p:nvPr userDrawn="1"/>
        </p:nvSpPr>
        <p:spPr>
          <a:xfrm>
            <a:off x="4106444" y="110706"/>
            <a:ext cx="3979112" cy="565604"/>
          </a:xfrm>
          <a:prstGeom prst="rect">
            <a:avLst/>
          </a:prstGeom>
        </p:spPr>
        <p:txBody>
          <a:bodyPr wrap="square">
            <a:spAutoFit/>
          </a:bodyPr>
          <a:lstStyle/>
          <a:p>
            <a:pPr algn="ctr">
              <a:lnSpc>
                <a:spcPct val="120000"/>
              </a:lnSpc>
            </a:pPr>
            <a:r>
              <a:rPr lang="en-US" altLang="zh-CN" sz="2800" dirty="0">
                <a:solidFill>
                  <a:srgbClr val="2A3246"/>
                </a:solidFill>
                <a:latin typeface="微软雅黑" panose="020B0503020204020204" pitchFamily="34" charset="-122"/>
                <a:ea typeface="微软雅黑" panose="020B0503020204020204" pitchFamily="34" charset="-122"/>
                <a:cs typeface="阿里巴巴普惠体 H" panose="00020600040101010101" pitchFamily="18" charset="-122"/>
                <a:sym typeface="+mn-lt"/>
              </a:rPr>
              <a:t>Nutritional Label</a:t>
            </a:r>
            <a:endParaRPr lang="zh-CN" altLang="en-US" sz="2800" dirty="0">
              <a:solidFill>
                <a:srgbClr val="2A3246"/>
              </a:solidFill>
              <a:latin typeface="微软雅黑" panose="020B0503020204020204" pitchFamily="34" charset="-122"/>
              <a:ea typeface="微软雅黑" panose="020B0503020204020204" pitchFamily="34" charset="-122"/>
              <a:cs typeface="阿里巴巴普惠体 H" panose="00020600040101010101" pitchFamily="18" charset="-122"/>
              <a:sym typeface="+mn-lt"/>
            </a:endParaRPr>
          </a:p>
        </p:txBody>
      </p:sp>
      <p:grpSp>
        <p:nvGrpSpPr>
          <p:cNvPr id="4" name="Group 3">
            <a:extLst>
              <a:ext uri="{FF2B5EF4-FFF2-40B4-BE49-F238E27FC236}">
                <a16:creationId xmlns:a16="http://schemas.microsoft.com/office/drawing/2014/main" id="{B9574A48-1E7C-0D4D-B28A-2C5F9EA784C6}"/>
              </a:ext>
            </a:extLst>
          </p:cNvPr>
          <p:cNvGrpSpPr/>
          <p:nvPr/>
        </p:nvGrpSpPr>
        <p:grpSpPr>
          <a:xfrm>
            <a:off x="5862539" y="2125008"/>
            <a:ext cx="2814618" cy="3483828"/>
            <a:chOff x="5862539" y="2125008"/>
            <a:chExt cx="2814618" cy="3483828"/>
          </a:xfrm>
        </p:grpSpPr>
        <p:graphicFrame>
          <p:nvGraphicFramePr>
            <p:cNvPr id="37" name="图表 36">
              <a:extLst>
                <a:ext uri="{FF2B5EF4-FFF2-40B4-BE49-F238E27FC236}">
                  <a16:creationId xmlns:a16="http://schemas.microsoft.com/office/drawing/2014/main" id="{390C12B9-A074-4D2A-A238-518EC8D8A60D}"/>
                </a:ext>
              </a:extLst>
            </p:cNvPr>
            <p:cNvGraphicFramePr>
              <a:graphicFrameLocks/>
            </p:cNvGraphicFramePr>
            <p:nvPr>
              <p:extLst>
                <p:ext uri="{D42A27DB-BD31-4B8C-83A1-F6EECF244321}">
                  <p14:modId xmlns:p14="http://schemas.microsoft.com/office/powerpoint/2010/main" val="1645359908"/>
                </p:ext>
              </p:extLst>
            </p:nvPr>
          </p:nvGraphicFramePr>
          <p:xfrm>
            <a:off x="5862539" y="2125008"/>
            <a:ext cx="2814618" cy="168877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9" name="图表 38">
              <a:extLst>
                <a:ext uri="{FF2B5EF4-FFF2-40B4-BE49-F238E27FC236}">
                  <a16:creationId xmlns:a16="http://schemas.microsoft.com/office/drawing/2014/main" id="{1FDC2D3B-3F0E-4449-B4BF-D58687516717}"/>
                </a:ext>
              </a:extLst>
            </p:cNvPr>
            <p:cNvGraphicFramePr>
              <a:graphicFrameLocks/>
            </p:cNvGraphicFramePr>
            <p:nvPr>
              <p:extLst>
                <p:ext uri="{D42A27DB-BD31-4B8C-83A1-F6EECF244321}">
                  <p14:modId xmlns:p14="http://schemas.microsoft.com/office/powerpoint/2010/main" val="1970129222"/>
                </p:ext>
              </p:extLst>
            </p:nvPr>
          </p:nvGraphicFramePr>
          <p:xfrm>
            <a:off x="6211167" y="3858401"/>
            <a:ext cx="2117362" cy="1750435"/>
          </p:xfrm>
          <a:graphic>
            <a:graphicData uri="http://schemas.openxmlformats.org/drawingml/2006/chart">
              <c:chart xmlns:c="http://schemas.openxmlformats.org/drawingml/2006/chart" xmlns:r="http://schemas.openxmlformats.org/officeDocument/2006/relationships" r:id="rId4"/>
            </a:graphicData>
          </a:graphic>
        </p:graphicFrame>
      </p:grpSp>
      <p:grpSp>
        <p:nvGrpSpPr>
          <p:cNvPr id="41" name="组合 40">
            <a:extLst>
              <a:ext uri="{FF2B5EF4-FFF2-40B4-BE49-F238E27FC236}">
                <a16:creationId xmlns:a16="http://schemas.microsoft.com/office/drawing/2014/main" id="{DDDC3E7A-A500-4B5B-BBB6-253D9D3B3521}"/>
              </a:ext>
            </a:extLst>
          </p:cNvPr>
          <p:cNvGrpSpPr/>
          <p:nvPr/>
        </p:nvGrpSpPr>
        <p:grpSpPr>
          <a:xfrm>
            <a:off x="1055440" y="2125008"/>
            <a:ext cx="2327765" cy="3528451"/>
            <a:chOff x="2675789" y="2437091"/>
            <a:chExt cx="1800200" cy="1718835"/>
          </a:xfrm>
          <a:effectLst>
            <a:outerShdw blurRad="254000" dist="63500" dir="2700000" algn="tl" rotWithShape="0">
              <a:prstClr val="black">
                <a:alpha val="30000"/>
              </a:prstClr>
            </a:outerShdw>
          </a:effectLst>
        </p:grpSpPr>
        <p:sp>
          <p:nvSpPr>
            <p:cNvPr id="42" name="矩形 41">
              <a:extLst>
                <a:ext uri="{FF2B5EF4-FFF2-40B4-BE49-F238E27FC236}">
                  <a16:creationId xmlns:a16="http://schemas.microsoft.com/office/drawing/2014/main" id="{5CE953BC-087E-4263-86FF-1C4C1C3FED85}"/>
                </a:ext>
              </a:extLst>
            </p:cNvPr>
            <p:cNvSpPr/>
            <p:nvPr/>
          </p:nvSpPr>
          <p:spPr>
            <a:xfrm>
              <a:off x="2675789" y="2437091"/>
              <a:ext cx="1800200" cy="17188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000" dirty="0">
                  <a:solidFill>
                    <a:schemeClr val="tx1">
                      <a:lumMod val="50000"/>
                      <a:lumOff val="50000"/>
                    </a:schemeClr>
                  </a:solidFill>
                  <a:cs typeface="+mn-ea"/>
                  <a:sym typeface="+mn-lt"/>
                </a:rPr>
                <a:t> </a:t>
              </a:r>
              <a:endParaRPr lang="zh-CN" altLang="en-US" sz="1000" dirty="0">
                <a:solidFill>
                  <a:schemeClr val="tx1">
                    <a:lumMod val="50000"/>
                    <a:lumOff val="50000"/>
                  </a:schemeClr>
                </a:solidFill>
                <a:cs typeface="+mn-ea"/>
                <a:sym typeface="+mn-lt"/>
              </a:endParaRPr>
            </a:p>
          </p:txBody>
        </p:sp>
        <p:sp>
          <p:nvSpPr>
            <p:cNvPr id="43" name="TextBox 17">
              <a:extLst>
                <a:ext uri="{FF2B5EF4-FFF2-40B4-BE49-F238E27FC236}">
                  <a16:creationId xmlns:a16="http://schemas.microsoft.com/office/drawing/2014/main" id="{3D2154F4-5FBA-4226-82DC-A69A27A9956F}"/>
                </a:ext>
              </a:extLst>
            </p:cNvPr>
            <p:cNvSpPr txBox="1"/>
            <p:nvPr/>
          </p:nvSpPr>
          <p:spPr>
            <a:xfrm>
              <a:off x="2838508" y="2620236"/>
              <a:ext cx="1474763" cy="132937"/>
            </a:xfrm>
            <a:prstGeom prst="rect">
              <a:avLst/>
            </a:prstGeom>
            <a:noFill/>
          </p:spPr>
          <p:txBody>
            <a:bodyPr wrap="square" rtlCol="0">
              <a:spAutoFit/>
            </a:bodyPr>
            <a:lstStyle/>
            <a:p>
              <a:pPr algn="just">
                <a:lnSpc>
                  <a:spcPct val="130000"/>
                </a:lnSpc>
              </a:pPr>
              <a:endParaRPr lang="zh-CN" altLang="en-US" sz="1000" dirty="0">
                <a:solidFill>
                  <a:schemeClr val="tx1">
                    <a:lumMod val="50000"/>
                    <a:lumOff val="50000"/>
                  </a:schemeClr>
                </a:solidFill>
                <a:cs typeface="+mn-ea"/>
                <a:sym typeface="+mn-lt"/>
              </a:endParaRPr>
            </a:p>
          </p:txBody>
        </p:sp>
      </p:grpSp>
      <p:grpSp>
        <p:nvGrpSpPr>
          <p:cNvPr id="44" name="组合 43">
            <a:extLst>
              <a:ext uri="{FF2B5EF4-FFF2-40B4-BE49-F238E27FC236}">
                <a16:creationId xmlns:a16="http://schemas.microsoft.com/office/drawing/2014/main" id="{4DCDD17D-E3BE-4ECC-8C4D-188BE7F426FA}"/>
              </a:ext>
            </a:extLst>
          </p:cNvPr>
          <p:cNvGrpSpPr/>
          <p:nvPr/>
        </p:nvGrpSpPr>
        <p:grpSpPr>
          <a:xfrm>
            <a:off x="1049439" y="1506272"/>
            <a:ext cx="2327765" cy="571696"/>
            <a:chOff x="2675789" y="948657"/>
            <a:chExt cx="1800200" cy="442126"/>
          </a:xfrm>
          <a:solidFill>
            <a:srgbClr val="1F719F"/>
          </a:solidFill>
          <a:effectLst>
            <a:outerShdw blurRad="254000" dist="63500" dir="2700000" algn="tl" rotWithShape="0">
              <a:prstClr val="black">
                <a:alpha val="30000"/>
              </a:prstClr>
            </a:outerShdw>
          </a:effectLst>
        </p:grpSpPr>
        <p:sp>
          <p:nvSpPr>
            <p:cNvPr id="45" name="矩形 25">
              <a:extLst>
                <a:ext uri="{FF2B5EF4-FFF2-40B4-BE49-F238E27FC236}">
                  <a16:creationId xmlns:a16="http://schemas.microsoft.com/office/drawing/2014/main" id="{66AD5B1F-E4DF-4ECA-BF1B-6932DA3FA6BB}"/>
                </a:ext>
              </a:extLst>
            </p:cNvPr>
            <p:cNvSpPr/>
            <p:nvPr/>
          </p:nvSpPr>
          <p:spPr>
            <a:xfrm>
              <a:off x="2675789" y="985036"/>
              <a:ext cx="1800200" cy="405747"/>
            </a:xfrm>
            <a:custGeom>
              <a:avLst/>
              <a:gdLst/>
              <a:ahLst/>
              <a:cxnLst/>
              <a:rect l="l" t="t" r="r" b="b"/>
              <a:pathLst>
                <a:path w="1800200" h="405747">
                  <a:moveTo>
                    <a:pt x="0" y="0"/>
                  </a:moveTo>
                  <a:lnTo>
                    <a:pt x="1800200" y="0"/>
                  </a:lnTo>
                  <a:lnTo>
                    <a:pt x="1800200" y="297062"/>
                  </a:lnTo>
                  <a:lnTo>
                    <a:pt x="986506" y="297062"/>
                  </a:lnTo>
                  <a:lnTo>
                    <a:pt x="900101" y="405747"/>
                  </a:lnTo>
                  <a:lnTo>
                    <a:pt x="813696" y="297062"/>
                  </a:lnTo>
                  <a:lnTo>
                    <a:pt x="0" y="297062"/>
                  </a:lnTo>
                  <a:close/>
                </a:path>
              </a:pathLst>
            </a:cu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cs typeface="+mn-ea"/>
                <a:sym typeface="+mn-lt"/>
              </a:endParaRPr>
            </a:p>
          </p:txBody>
        </p:sp>
        <p:sp>
          <p:nvSpPr>
            <p:cNvPr id="46" name="TextBox 20">
              <a:extLst>
                <a:ext uri="{FF2B5EF4-FFF2-40B4-BE49-F238E27FC236}">
                  <a16:creationId xmlns:a16="http://schemas.microsoft.com/office/drawing/2014/main" id="{395EA45B-19F8-41A5-A3CB-386BB1522377}"/>
                </a:ext>
              </a:extLst>
            </p:cNvPr>
            <p:cNvSpPr txBox="1"/>
            <p:nvPr/>
          </p:nvSpPr>
          <p:spPr>
            <a:xfrm>
              <a:off x="3270138" y="948657"/>
              <a:ext cx="707670" cy="322767"/>
            </a:xfrm>
            <a:prstGeom prst="rect">
              <a:avLst/>
            </a:prstGeom>
            <a:noFill/>
          </p:spPr>
          <p:txBody>
            <a:bodyPr wrap="none" rtlCol="0">
              <a:spAutoFit/>
            </a:bodyPr>
            <a:lstStyle/>
            <a:p>
              <a:pPr algn="ctr">
                <a:lnSpc>
                  <a:spcPct val="130000"/>
                </a:lnSpc>
              </a:pPr>
              <a:r>
                <a:rPr lang="en-US" altLang="zh-CN" dirty="0">
                  <a:solidFill>
                    <a:schemeClr val="bg1"/>
                  </a:solidFill>
                  <a:cs typeface="+mn-ea"/>
                  <a:sym typeface="+mn-lt"/>
                </a:rPr>
                <a:t>Recipe</a:t>
              </a:r>
              <a:endParaRPr lang="zh-CN" altLang="en-US" dirty="0">
                <a:solidFill>
                  <a:schemeClr val="bg1"/>
                </a:solidFill>
                <a:cs typeface="+mn-ea"/>
                <a:sym typeface="+mn-lt"/>
              </a:endParaRPr>
            </a:p>
          </p:txBody>
        </p:sp>
      </p:grpSp>
      <p:grpSp>
        <p:nvGrpSpPr>
          <p:cNvPr id="5" name="Group 4">
            <a:extLst>
              <a:ext uri="{FF2B5EF4-FFF2-40B4-BE49-F238E27FC236}">
                <a16:creationId xmlns:a16="http://schemas.microsoft.com/office/drawing/2014/main" id="{06AD7363-18D9-6D47-9482-017E752752BA}"/>
              </a:ext>
            </a:extLst>
          </p:cNvPr>
          <p:cNvGrpSpPr/>
          <p:nvPr/>
        </p:nvGrpSpPr>
        <p:grpSpPr>
          <a:xfrm>
            <a:off x="8760720" y="2194141"/>
            <a:ext cx="2494472" cy="3239275"/>
            <a:chOff x="8760720" y="2278881"/>
            <a:chExt cx="2494472" cy="3239275"/>
          </a:xfrm>
        </p:grpSpPr>
        <p:pic>
          <p:nvPicPr>
            <p:cNvPr id="3" name="Picture 2" descr="Table&#10;&#10;Description automatically generated">
              <a:extLst>
                <a:ext uri="{FF2B5EF4-FFF2-40B4-BE49-F238E27FC236}">
                  <a16:creationId xmlns:a16="http://schemas.microsoft.com/office/drawing/2014/main" id="{7D5D5509-14F7-EE44-8E6E-8E47281588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20158" y="2278881"/>
              <a:ext cx="2254687" cy="989969"/>
            </a:xfrm>
            <a:prstGeom prst="rect">
              <a:avLst/>
            </a:prstGeom>
          </p:spPr>
        </p:pic>
        <p:pic>
          <p:nvPicPr>
            <p:cNvPr id="36" name="Picture 35" descr="A picture containing diagram&#10;&#10;Description automatically generated">
              <a:extLst>
                <a:ext uri="{FF2B5EF4-FFF2-40B4-BE49-F238E27FC236}">
                  <a16:creationId xmlns:a16="http://schemas.microsoft.com/office/drawing/2014/main" id="{BAD22827-0FA0-5E41-868D-132E647ECA2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60720" y="3589151"/>
              <a:ext cx="2494472" cy="1929005"/>
            </a:xfrm>
            <a:prstGeom prst="rect">
              <a:avLst/>
            </a:prstGeom>
          </p:spPr>
        </p:pic>
      </p:grpSp>
      <p:pic>
        <p:nvPicPr>
          <p:cNvPr id="29" name="Picture 28" descr="Table&#10;&#10;Description automatically generated">
            <a:extLst>
              <a:ext uri="{FF2B5EF4-FFF2-40B4-BE49-F238E27FC236}">
                <a16:creationId xmlns:a16="http://schemas.microsoft.com/office/drawing/2014/main" id="{AB094F9F-99DB-D346-8756-BBFA08CC9E3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6560" y="2263171"/>
            <a:ext cx="2369545" cy="3275341"/>
          </a:xfrm>
          <a:prstGeom prst="rect">
            <a:avLst/>
          </a:prstGeom>
        </p:spPr>
      </p:pic>
      <p:grpSp>
        <p:nvGrpSpPr>
          <p:cNvPr id="50" name="Group 49">
            <a:extLst>
              <a:ext uri="{FF2B5EF4-FFF2-40B4-BE49-F238E27FC236}">
                <a16:creationId xmlns:a16="http://schemas.microsoft.com/office/drawing/2014/main" id="{2A67270F-787C-5F4E-8387-8A8B6DE7A63A}"/>
              </a:ext>
            </a:extLst>
          </p:cNvPr>
          <p:cNvGrpSpPr/>
          <p:nvPr/>
        </p:nvGrpSpPr>
        <p:grpSpPr>
          <a:xfrm>
            <a:off x="3442922" y="2319337"/>
            <a:ext cx="2616558" cy="3219176"/>
            <a:chOff x="3442922" y="2319337"/>
            <a:chExt cx="2616558" cy="3219176"/>
          </a:xfrm>
        </p:grpSpPr>
        <p:pic>
          <p:nvPicPr>
            <p:cNvPr id="47" name="Picture 46" descr="A picture containing shape&#10;&#10;Description automatically generated">
              <a:extLst>
                <a:ext uri="{FF2B5EF4-FFF2-40B4-BE49-F238E27FC236}">
                  <a16:creationId xmlns:a16="http://schemas.microsoft.com/office/drawing/2014/main" id="{8167F444-C745-FC49-93CB-08CF6AB8621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42922" y="2319337"/>
              <a:ext cx="2616558" cy="2026441"/>
            </a:xfrm>
            <a:prstGeom prst="rect">
              <a:avLst/>
            </a:prstGeom>
          </p:spPr>
        </p:pic>
        <p:pic>
          <p:nvPicPr>
            <p:cNvPr id="49" name="Picture 48" descr="Graphical user interface&#10;&#10;Description automatically generated">
              <a:extLst>
                <a:ext uri="{FF2B5EF4-FFF2-40B4-BE49-F238E27FC236}">
                  <a16:creationId xmlns:a16="http://schemas.microsoft.com/office/drawing/2014/main" id="{854AF213-7A5F-D244-B555-4A94A033CE6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66768" y="4392819"/>
              <a:ext cx="2564315" cy="1145694"/>
            </a:xfrm>
            <a:prstGeom prst="rect">
              <a:avLst/>
            </a:prstGeom>
          </p:spPr>
        </p:pic>
      </p:grpSp>
    </p:spTree>
    <p:extLst>
      <p:ext uri="{BB962C8B-B14F-4D97-AF65-F5344CB8AC3E}">
        <p14:creationId xmlns:p14="http://schemas.microsoft.com/office/powerpoint/2010/main" val="1704023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50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50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1000"/>
                                        <p:tgtEl>
                                          <p:spTgt spid="26"/>
                                        </p:tgtEl>
                                      </p:cBhvr>
                                    </p:animEffect>
                                    <p:anim calcmode="lin" valueType="num">
                                      <p:cBhvr>
                                        <p:cTn id="13" dur="1000" fill="hold"/>
                                        <p:tgtEl>
                                          <p:spTgt spid="26"/>
                                        </p:tgtEl>
                                        <p:attrNameLst>
                                          <p:attrName>ppt_x</p:attrName>
                                        </p:attrNameLst>
                                      </p:cBhvr>
                                      <p:tavLst>
                                        <p:tav tm="0">
                                          <p:val>
                                            <p:strVal val="#ppt_x"/>
                                          </p:val>
                                        </p:tav>
                                        <p:tav tm="100000">
                                          <p:val>
                                            <p:strVal val="#ppt_x"/>
                                          </p:val>
                                        </p:tav>
                                      </p:tavLst>
                                    </p:anim>
                                    <p:anim calcmode="lin" valueType="num">
                                      <p:cBhvr>
                                        <p:cTn id="14" dur="1000" fill="hold"/>
                                        <p:tgtEl>
                                          <p:spTgt spid="26"/>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50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1000"/>
                                        <p:tgtEl>
                                          <p:spTgt spid="33"/>
                                        </p:tgtEl>
                                      </p:cBhvr>
                                    </p:animEffect>
                                    <p:anim calcmode="lin" valueType="num">
                                      <p:cBhvr>
                                        <p:cTn id="18" dur="1000" fill="hold"/>
                                        <p:tgtEl>
                                          <p:spTgt spid="33"/>
                                        </p:tgtEl>
                                        <p:attrNameLst>
                                          <p:attrName>ppt_x</p:attrName>
                                        </p:attrNameLst>
                                      </p:cBhvr>
                                      <p:tavLst>
                                        <p:tav tm="0">
                                          <p:val>
                                            <p:strVal val="#ppt_x"/>
                                          </p:val>
                                        </p:tav>
                                        <p:tav tm="100000">
                                          <p:val>
                                            <p:strVal val="#ppt_x"/>
                                          </p:val>
                                        </p:tav>
                                      </p:tavLst>
                                    </p:anim>
                                    <p:anim calcmode="lin" valueType="num">
                                      <p:cBhvr>
                                        <p:cTn id="19" dur="1000" fill="hold"/>
                                        <p:tgtEl>
                                          <p:spTgt spid="3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100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100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1000"/>
                                        <p:tgtEl>
                                          <p:spTgt spid="23"/>
                                        </p:tgtEl>
                                      </p:cBhvr>
                                    </p:animEffect>
                                    <p:anim calcmode="lin" valueType="num">
                                      <p:cBhvr>
                                        <p:cTn id="28" dur="1000" fill="hold"/>
                                        <p:tgtEl>
                                          <p:spTgt spid="23"/>
                                        </p:tgtEl>
                                        <p:attrNameLst>
                                          <p:attrName>ppt_x</p:attrName>
                                        </p:attrNameLst>
                                      </p:cBhvr>
                                      <p:tavLst>
                                        <p:tav tm="0">
                                          <p:val>
                                            <p:strVal val="#ppt_x"/>
                                          </p:val>
                                        </p:tav>
                                        <p:tav tm="100000">
                                          <p:val>
                                            <p:strVal val="#ppt_x"/>
                                          </p:val>
                                        </p:tav>
                                      </p:tavLst>
                                    </p:anim>
                                    <p:anim calcmode="lin" valueType="num">
                                      <p:cBhvr>
                                        <p:cTn id="29" dur="1000" fill="hold"/>
                                        <p:tgtEl>
                                          <p:spTgt spid="23"/>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100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1000"/>
                                        <p:tgtEl>
                                          <p:spTgt spid="30"/>
                                        </p:tgtEl>
                                      </p:cBhvr>
                                    </p:animEffect>
                                    <p:anim calcmode="lin" valueType="num">
                                      <p:cBhvr>
                                        <p:cTn id="33" dur="1000" fill="hold"/>
                                        <p:tgtEl>
                                          <p:spTgt spid="30"/>
                                        </p:tgtEl>
                                        <p:attrNameLst>
                                          <p:attrName>ppt_x</p:attrName>
                                        </p:attrNameLst>
                                      </p:cBhvr>
                                      <p:tavLst>
                                        <p:tav tm="0">
                                          <p:val>
                                            <p:strVal val="#ppt_x"/>
                                          </p:val>
                                        </p:tav>
                                        <p:tav tm="100000">
                                          <p:val>
                                            <p:strVal val="#ppt_x"/>
                                          </p:val>
                                        </p:tav>
                                      </p:tavLst>
                                    </p:anim>
                                    <p:anim calcmode="lin" valueType="num">
                                      <p:cBhvr>
                                        <p:cTn id="34" dur="1000" fill="hold"/>
                                        <p:tgtEl>
                                          <p:spTgt spid="30"/>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100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1000"/>
                                        <p:tgtEl>
                                          <p:spTgt spid="41"/>
                                        </p:tgtEl>
                                      </p:cBhvr>
                                    </p:animEffect>
                                    <p:anim calcmode="lin" valueType="num">
                                      <p:cBhvr>
                                        <p:cTn id="38" dur="1000" fill="hold"/>
                                        <p:tgtEl>
                                          <p:spTgt spid="41"/>
                                        </p:tgtEl>
                                        <p:attrNameLst>
                                          <p:attrName>ppt_x</p:attrName>
                                        </p:attrNameLst>
                                      </p:cBhvr>
                                      <p:tavLst>
                                        <p:tav tm="0">
                                          <p:val>
                                            <p:strVal val="#ppt_x"/>
                                          </p:val>
                                        </p:tav>
                                        <p:tav tm="100000">
                                          <p:val>
                                            <p:strVal val="#ppt_x"/>
                                          </p:val>
                                        </p:tav>
                                      </p:tavLst>
                                    </p:anim>
                                    <p:anim calcmode="lin" valueType="num">
                                      <p:cBhvr>
                                        <p:cTn id="39" dur="1000" fill="hold"/>
                                        <p:tgtEl>
                                          <p:spTgt spid="41"/>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50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1000"/>
                                        <p:tgtEl>
                                          <p:spTgt spid="44"/>
                                        </p:tgtEl>
                                      </p:cBhvr>
                                    </p:animEffect>
                                    <p:anim calcmode="lin" valueType="num">
                                      <p:cBhvr>
                                        <p:cTn id="43" dur="1000" fill="hold"/>
                                        <p:tgtEl>
                                          <p:spTgt spid="44"/>
                                        </p:tgtEl>
                                        <p:attrNameLst>
                                          <p:attrName>ppt_x</p:attrName>
                                        </p:attrNameLst>
                                      </p:cBhvr>
                                      <p:tavLst>
                                        <p:tav tm="0">
                                          <p:val>
                                            <p:strVal val="#ppt_x"/>
                                          </p:val>
                                        </p:tav>
                                        <p:tav tm="100000">
                                          <p:val>
                                            <p:strVal val="#ppt_x"/>
                                          </p:val>
                                        </p:tav>
                                      </p:tavLst>
                                    </p:anim>
                                    <p:anim calcmode="lin" valueType="num">
                                      <p:cBhvr>
                                        <p:cTn id="44" dur="1000" fill="hold"/>
                                        <p:tgtEl>
                                          <p:spTgt spid="44"/>
                                        </p:tgtEl>
                                        <p:attrNameLst>
                                          <p:attrName>ppt_y</p:attrName>
                                        </p:attrNameLst>
                                      </p:cBhvr>
                                      <p:tavLst>
                                        <p:tav tm="0">
                                          <p:val>
                                            <p:strVal val="#ppt_y-.1"/>
                                          </p:val>
                                        </p:tav>
                                        <p:tav tm="100000">
                                          <p:val>
                                            <p:strVal val="#ppt_y"/>
                                          </p:val>
                                        </p:tav>
                                      </p:tavLst>
                                    </p:anim>
                                  </p:childTnLst>
                                </p:cTn>
                              </p:par>
                            </p:childTnLst>
                          </p:cTn>
                        </p:par>
                        <p:par>
                          <p:cTn id="45" fill="hold">
                            <p:stCondLst>
                              <p:cond delay="2000"/>
                            </p:stCondLst>
                            <p:childTnLst>
                              <p:par>
                                <p:cTn id="46" presetID="2" presetClass="entr" presetSubtype="4" fill="hold" nodeType="afterEffect">
                                  <p:stCondLst>
                                    <p:cond delay="0"/>
                                  </p:stCondLst>
                                  <p:childTnLst>
                                    <p:set>
                                      <p:cBhvr>
                                        <p:cTn id="47" dur="1" fill="hold">
                                          <p:stCondLst>
                                            <p:cond delay="0"/>
                                          </p:stCondLst>
                                        </p:cTn>
                                        <p:tgtEl>
                                          <p:spTgt spid="4"/>
                                        </p:tgtEl>
                                        <p:attrNameLst>
                                          <p:attrName>style.visibility</p:attrName>
                                        </p:attrNameLst>
                                      </p:cBhvr>
                                      <p:to>
                                        <p:strVal val="visible"/>
                                      </p:to>
                                    </p:set>
                                    <p:anim calcmode="lin" valueType="num">
                                      <p:cBhvr additive="base">
                                        <p:cTn id="48" dur="500" fill="hold"/>
                                        <p:tgtEl>
                                          <p:spTgt spid="4"/>
                                        </p:tgtEl>
                                        <p:attrNameLst>
                                          <p:attrName>ppt_x</p:attrName>
                                        </p:attrNameLst>
                                      </p:cBhvr>
                                      <p:tavLst>
                                        <p:tav tm="0">
                                          <p:val>
                                            <p:strVal val="#ppt_x"/>
                                          </p:val>
                                        </p:tav>
                                        <p:tav tm="100000">
                                          <p:val>
                                            <p:strVal val="#ppt_x"/>
                                          </p:val>
                                        </p:tav>
                                      </p:tavLst>
                                    </p:anim>
                                    <p:anim calcmode="lin" valueType="num">
                                      <p:cBhvr additive="base">
                                        <p:cTn id="49" dur="500" fill="hold"/>
                                        <p:tgtEl>
                                          <p:spTgt spid="4"/>
                                        </p:tgtEl>
                                        <p:attrNameLst>
                                          <p:attrName>ppt_y</p:attrName>
                                        </p:attrNameLst>
                                      </p:cBhvr>
                                      <p:tavLst>
                                        <p:tav tm="0">
                                          <p:val>
                                            <p:strVal val="1+#ppt_h/2"/>
                                          </p:val>
                                        </p:tav>
                                        <p:tav tm="100000">
                                          <p:val>
                                            <p:strVal val="#ppt_y"/>
                                          </p:val>
                                        </p:tav>
                                      </p:tavLst>
                                    </p:anim>
                                  </p:childTnLst>
                                </p:cTn>
                              </p:par>
                            </p:childTnLst>
                          </p:cTn>
                        </p:par>
                        <p:par>
                          <p:cTn id="50" fill="hold">
                            <p:stCondLst>
                              <p:cond delay="2500"/>
                            </p:stCondLst>
                            <p:childTnLst>
                              <p:par>
                                <p:cTn id="51" presetID="2" presetClass="entr" presetSubtype="4" fill="hold" nodeType="after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additive="base">
                                        <p:cTn id="53" dur="500" fill="hold"/>
                                        <p:tgtEl>
                                          <p:spTgt spid="5"/>
                                        </p:tgtEl>
                                        <p:attrNameLst>
                                          <p:attrName>ppt_x</p:attrName>
                                        </p:attrNameLst>
                                      </p:cBhvr>
                                      <p:tavLst>
                                        <p:tav tm="0">
                                          <p:val>
                                            <p:strVal val="#ppt_x"/>
                                          </p:val>
                                        </p:tav>
                                        <p:tav tm="100000">
                                          <p:val>
                                            <p:strVal val="#ppt_x"/>
                                          </p:val>
                                        </p:tav>
                                      </p:tavLst>
                                    </p:anim>
                                    <p:anim calcmode="lin" valueType="num">
                                      <p:cBhvr additive="base">
                                        <p:cTn id="54" dur="500" fill="hold"/>
                                        <p:tgtEl>
                                          <p:spTgt spid="5"/>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50"/>
                                        </p:tgtEl>
                                        <p:attrNameLst>
                                          <p:attrName>style.visibility</p:attrName>
                                        </p:attrNameLst>
                                      </p:cBhvr>
                                      <p:to>
                                        <p:strVal val="visible"/>
                                      </p:to>
                                    </p:set>
                                    <p:anim calcmode="lin" valueType="num">
                                      <p:cBhvr additive="base">
                                        <p:cTn id="57" dur="500" fill="hold"/>
                                        <p:tgtEl>
                                          <p:spTgt spid="50"/>
                                        </p:tgtEl>
                                        <p:attrNameLst>
                                          <p:attrName>ppt_x</p:attrName>
                                        </p:attrNameLst>
                                      </p:cBhvr>
                                      <p:tavLst>
                                        <p:tav tm="0">
                                          <p:val>
                                            <p:strVal val="#ppt_x"/>
                                          </p:val>
                                        </p:tav>
                                        <p:tav tm="100000">
                                          <p:val>
                                            <p:strVal val="#ppt_x"/>
                                          </p:val>
                                        </p:tav>
                                      </p:tavLst>
                                    </p:anim>
                                    <p:anim calcmode="lin" valueType="num">
                                      <p:cBhvr additive="base">
                                        <p:cTn id="58" dur="500" fill="hold"/>
                                        <p:tgtEl>
                                          <p:spTgt spid="50"/>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anim calcmode="lin" valueType="num">
                                      <p:cBhvr additive="base">
                                        <p:cTn id="61" dur="500" fill="hold"/>
                                        <p:tgtEl>
                                          <p:spTgt spid="29"/>
                                        </p:tgtEl>
                                        <p:attrNameLst>
                                          <p:attrName>ppt_x</p:attrName>
                                        </p:attrNameLst>
                                      </p:cBhvr>
                                      <p:tavLst>
                                        <p:tav tm="0">
                                          <p:val>
                                            <p:strVal val="#ppt_x"/>
                                          </p:val>
                                        </p:tav>
                                        <p:tav tm="100000">
                                          <p:val>
                                            <p:strVal val="#ppt_x"/>
                                          </p:val>
                                        </p:tav>
                                      </p:tavLst>
                                    </p:anim>
                                    <p:anim calcmode="lin" valueType="num">
                                      <p:cBhvr additive="base">
                                        <p:cTn id="6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圆角矩形 369"/>
          <p:cNvSpPr/>
          <p:nvPr/>
        </p:nvSpPr>
        <p:spPr>
          <a:xfrm>
            <a:off x="1219200" y="1358900"/>
            <a:ext cx="9613900" cy="3721100"/>
          </a:xfrm>
          <a:prstGeom prst="roundRect">
            <a:avLst>
              <a:gd name="adj" fmla="val 0"/>
            </a:avLst>
          </a:prstGeom>
          <a:solidFill>
            <a:schemeClr val="bg1"/>
          </a:solidFill>
          <a:ln w="28575">
            <a:solidFill>
              <a:srgbClr val="2A3246"/>
            </a:solidFill>
          </a:ln>
          <a:effectLst>
            <a:outerShdw blurRad="4191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2348399" y="2560429"/>
            <a:ext cx="7916285" cy="923330"/>
          </a:xfrm>
          <a:prstGeom prst="rect">
            <a:avLst/>
          </a:prstGeom>
          <a:noFill/>
        </p:spPr>
        <p:txBody>
          <a:bodyPr wrap="square" rtlCol="0">
            <a:spAutoFit/>
          </a:bodyPr>
          <a:lstStyle/>
          <a:p>
            <a:pPr algn="ctr"/>
            <a:r>
              <a:rPr lang="en-US" altLang="zh-CN" sz="5400" dirty="0">
                <a:solidFill>
                  <a:srgbClr val="2A3246"/>
                </a:solidFill>
                <a:latin typeface="微软雅黑" panose="020B0503020204020204" pitchFamily="34" charset="-122"/>
                <a:ea typeface="微软雅黑" panose="020B0503020204020204" pitchFamily="34" charset="-122"/>
                <a:cs typeface="阿里巴巴普惠体 H" panose="00020600040101010101" pitchFamily="18" charset="-122"/>
                <a:sym typeface="+mn-lt"/>
              </a:rPr>
              <a:t>Thank you for listening</a:t>
            </a:r>
            <a:endParaRPr lang="zh-CN" altLang="en-US" sz="5400" dirty="0">
              <a:solidFill>
                <a:srgbClr val="2A3246"/>
              </a:solidFill>
              <a:latin typeface="微软雅黑" panose="020B0503020204020204" pitchFamily="34" charset="-122"/>
              <a:ea typeface="微软雅黑" panose="020B0503020204020204" pitchFamily="34" charset="-122"/>
              <a:cs typeface="阿里巴巴普惠体 H" panose="00020600040101010101" pitchFamily="18" charset="-122"/>
              <a:sym typeface="+mn-lt"/>
            </a:endParaRPr>
          </a:p>
        </p:txBody>
      </p:sp>
      <p:sp>
        <p:nvSpPr>
          <p:cNvPr id="37" name="文本框 36"/>
          <p:cNvSpPr txBox="1"/>
          <p:nvPr/>
        </p:nvSpPr>
        <p:spPr>
          <a:xfrm>
            <a:off x="3118423" y="1794922"/>
            <a:ext cx="5889480" cy="769441"/>
          </a:xfrm>
          <a:prstGeom prst="rect">
            <a:avLst/>
          </a:prstGeom>
          <a:noFill/>
        </p:spPr>
        <p:txBody>
          <a:bodyPr wrap="square" rtlCol="0">
            <a:spAutoFit/>
          </a:bodyPr>
          <a:lstStyle/>
          <a:p>
            <a:pPr algn="ctr"/>
            <a:r>
              <a:rPr lang="en-US" altLang="zh-CN" sz="4400" dirty="0">
                <a:solidFill>
                  <a:srgbClr val="BA8F2D"/>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mn-lt"/>
              </a:rPr>
              <a:t>PROJECT REPORT</a:t>
            </a:r>
            <a:endParaRPr lang="zh-CN" altLang="en-US" sz="4400" dirty="0">
              <a:solidFill>
                <a:srgbClr val="BA8F2D"/>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mn-lt"/>
            </a:endParaRPr>
          </a:p>
        </p:txBody>
      </p:sp>
      <p:sp>
        <p:nvSpPr>
          <p:cNvPr id="371" name="L 形 370"/>
          <p:cNvSpPr/>
          <p:nvPr/>
        </p:nvSpPr>
        <p:spPr>
          <a:xfrm rot="5400000">
            <a:off x="1131533" y="1265242"/>
            <a:ext cx="914400" cy="914400"/>
          </a:xfrm>
          <a:prstGeom prst="corner">
            <a:avLst>
              <a:gd name="adj1" fmla="val 9723"/>
              <a:gd name="adj2" fmla="val 8680"/>
            </a:avLst>
          </a:pr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2" name="L 形 371"/>
          <p:cNvSpPr/>
          <p:nvPr/>
        </p:nvSpPr>
        <p:spPr>
          <a:xfrm rot="10800000">
            <a:off x="9992726" y="1265242"/>
            <a:ext cx="914400" cy="914400"/>
          </a:xfrm>
          <a:prstGeom prst="corner">
            <a:avLst>
              <a:gd name="adj1" fmla="val 9723"/>
              <a:gd name="adj2" fmla="val 8680"/>
            </a:avLst>
          </a:pr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5" name="组合 374"/>
          <p:cNvGrpSpPr/>
          <p:nvPr/>
        </p:nvGrpSpPr>
        <p:grpSpPr>
          <a:xfrm rot="10800000">
            <a:off x="1131533" y="4259258"/>
            <a:ext cx="9786351" cy="914400"/>
            <a:chOff x="1120775" y="4576758"/>
            <a:chExt cx="9786351" cy="914400"/>
          </a:xfrm>
        </p:grpSpPr>
        <p:sp>
          <p:nvSpPr>
            <p:cNvPr id="373" name="L 形 372"/>
            <p:cNvSpPr/>
            <p:nvPr/>
          </p:nvSpPr>
          <p:spPr>
            <a:xfrm rot="5400000">
              <a:off x="1120775" y="4576758"/>
              <a:ext cx="914400" cy="914400"/>
            </a:xfrm>
            <a:prstGeom prst="corner">
              <a:avLst>
                <a:gd name="adj1" fmla="val 9723"/>
                <a:gd name="adj2" fmla="val 8680"/>
              </a:avLst>
            </a:pr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4" name="L 形 373"/>
            <p:cNvSpPr/>
            <p:nvPr/>
          </p:nvSpPr>
          <p:spPr>
            <a:xfrm rot="10800000">
              <a:off x="9992726" y="4576758"/>
              <a:ext cx="914400" cy="914400"/>
            </a:xfrm>
            <a:prstGeom prst="corner">
              <a:avLst>
                <a:gd name="adj1" fmla="val 9723"/>
                <a:gd name="adj2" fmla="val 8680"/>
              </a:avLst>
            </a:pr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9" name="组合 378"/>
          <p:cNvGrpSpPr/>
          <p:nvPr/>
        </p:nvGrpSpPr>
        <p:grpSpPr>
          <a:xfrm>
            <a:off x="402060" y="469900"/>
            <a:ext cx="11147425" cy="5516558"/>
            <a:chOff x="402060" y="469900"/>
            <a:chExt cx="11147425" cy="5516558"/>
          </a:xfrm>
        </p:grpSpPr>
        <p:cxnSp>
          <p:nvCxnSpPr>
            <p:cNvPr id="377" name="直接连接符 376"/>
            <p:cNvCxnSpPr/>
            <p:nvPr/>
          </p:nvCxnSpPr>
          <p:spPr>
            <a:xfrm flipH="1">
              <a:off x="10939885" y="469900"/>
              <a:ext cx="609600" cy="698500"/>
            </a:xfrm>
            <a:prstGeom prst="line">
              <a:avLst/>
            </a:prstGeom>
            <a:ln>
              <a:gradFill>
                <a:gsLst>
                  <a:gs pos="0">
                    <a:srgbClr val="BA8F2D">
                      <a:alpha val="0"/>
                    </a:srgbClr>
                  </a:gs>
                  <a:gs pos="100000">
                    <a:srgbClr val="2A3246"/>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78" name="直接连接符 377"/>
            <p:cNvCxnSpPr/>
            <p:nvPr/>
          </p:nvCxnSpPr>
          <p:spPr>
            <a:xfrm flipH="1">
              <a:off x="402060" y="5287958"/>
              <a:ext cx="609600" cy="698500"/>
            </a:xfrm>
            <a:prstGeom prst="line">
              <a:avLst/>
            </a:prstGeom>
            <a:ln>
              <a:gradFill>
                <a:gsLst>
                  <a:gs pos="100000">
                    <a:srgbClr val="BA8F2D">
                      <a:alpha val="0"/>
                    </a:srgbClr>
                  </a:gs>
                  <a:gs pos="0">
                    <a:srgbClr val="2A3246"/>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380" name="组合 379"/>
          <p:cNvGrpSpPr/>
          <p:nvPr/>
        </p:nvGrpSpPr>
        <p:grpSpPr>
          <a:xfrm rot="10800000" flipH="1">
            <a:off x="402059" y="469900"/>
            <a:ext cx="11147426" cy="5516558"/>
            <a:chOff x="402060" y="469900"/>
            <a:chExt cx="11147425" cy="5516558"/>
          </a:xfrm>
        </p:grpSpPr>
        <p:cxnSp>
          <p:nvCxnSpPr>
            <p:cNvPr id="381" name="直接连接符 380"/>
            <p:cNvCxnSpPr/>
            <p:nvPr/>
          </p:nvCxnSpPr>
          <p:spPr>
            <a:xfrm flipH="1">
              <a:off x="10939885" y="469900"/>
              <a:ext cx="609600" cy="698500"/>
            </a:xfrm>
            <a:prstGeom prst="line">
              <a:avLst/>
            </a:prstGeom>
            <a:ln>
              <a:gradFill>
                <a:gsLst>
                  <a:gs pos="0">
                    <a:srgbClr val="BA8F2D">
                      <a:alpha val="0"/>
                    </a:srgbClr>
                  </a:gs>
                  <a:gs pos="100000">
                    <a:srgbClr val="2A3246"/>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82" name="直接连接符 381"/>
            <p:cNvCxnSpPr/>
            <p:nvPr/>
          </p:nvCxnSpPr>
          <p:spPr>
            <a:xfrm flipH="1">
              <a:off x="402060" y="5287958"/>
              <a:ext cx="609600" cy="698500"/>
            </a:xfrm>
            <a:prstGeom prst="line">
              <a:avLst/>
            </a:prstGeom>
            <a:ln>
              <a:gradFill>
                <a:gsLst>
                  <a:gs pos="100000">
                    <a:srgbClr val="BA8F2D">
                      <a:alpha val="0"/>
                    </a:srgbClr>
                  </a:gs>
                  <a:gs pos="0">
                    <a:srgbClr val="2A3246"/>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19" name="文本框 35">
            <a:extLst>
              <a:ext uri="{FF2B5EF4-FFF2-40B4-BE49-F238E27FC236}">
                <a16:creationId xmlns:a16="http://schemas.microsoft.com/office/drawing/2014/main" id="{0C35F84B-1077-4B4E-AFBA-14222F581907}"/>
              </a:ext>
            </a:extLst>
          </p:cNvPr>
          <p:cNvSpPr txBox="1"/>
          <p:nvPr/>
        </p:nvSpPr>
        <p:spPr>
          <a:xfrm>
            <a:off x="2998477" y="4000884"/>
            <a:ext cx="6055344" cy="516745"/>
          </a:xfrm>
          <a:prstGeom prst="rect">
            <a:avLst/>
          </a:prstGeom>
          <a:noFill/>
        </p:spPr>
        <p:txBody>
          <a:bodyPr wrap="square" rtlCol="0">
            <a:spAutoFit/>
          </a:bodyPr>
          <a:lstStyle/>
          <a:p>
            <a:pPr algn="ctr">
              <a:lnSpc>
                <a:spcPct val="120000"/>
              </a:lnSpc>
            </a:pPr>
            <a:r>
              <a:rPr lang="en-US" altLang="zh-CN" sz="1200" dirty="0">
                <a:solidFill>
                  <a:schemeClr val="bg1">
                    <a:lumMod val="50000"/>
                  </a:schemeClr>
                </a:solidFill>
                <a:cs typeface="+mn-ea"/>
                <a:sym typeface="+mn-lt"/>
              </a:rPr>
              <a:t>Bernice Wu (zw2911), Ding </a:t>
            </a:r>
            <a:r>
              <a:rPr lang="en-US" altLang="zh-CN" sz="1200" dirty="0" err="1">
                <a:solidFill>
                  <a:schemeClr val="bg1">
                    <a:lumMod val="50000"/>
                  </a:schemeClr>
                </a:solidFill>
                <a:cs typeface="+mn-ea"/>
                <a:sym typeface="+mn-lt"/>
              </a:rPr>
              <a:t>Jin</a:t>
            </a:r>
            <a:r>
              <a:rPr lang="en-US" altLang="zh-CN" sz="1200" dirty="0">
                <a:solidFill>
                  <a:schemeClr val="bg1">
                    <a:lumMod val="50000"/>
                  </a:schemeClr>
                </a:solidFill>
                <a:cs typeface="+mn-ea"/>
                <a:sym typeface="+mn-lt"/>
              </a:rPr>
              <a:t> (dj1448)</a:t>
            </a:r>
          </a:p>
          <a:p>
            <a:pPr algn="ctr">
              <a:lnSpc>
                <a:spcPct val="120000"/>
              </a:lnSpc>
            </a:pPr>
            <a:r>
              <a:rPr lang="en-US" altLang="zh-CN" sz="1200" dirty="0">
                <a:solidFill>
                  <a:schemeClr val="bg1">
                    <a:lumMod val="50000"/>
                  </a:schemeClr>
                </a:solidFill>
                <a:cs typeface="+mn-ea"/>
                <a:sym typeface="+mn-lt"/>
              </a:rPr>
              <a:t>May, 2021</a:t>
            </a:r>
            <a:endParaRPr lang="zh-CN" altLang="en-US" sz="1200" dirty="0">
              <a:solidFill>
                <a:schemeClr val="bg1">
                  <a:lumMod val="50000"/>
                </a:schemeClr>
              </a:solidFill>
              <a:cs typeface="+mn-ea"/>
              <a:sym typeface="+mn-lt"/>
            </a:endParaRPr>
          </a:p>
        </p:txBody>
      </p:sp>
    </p:spTree>
    <p:extLst>
      <p:ext uri="{BB962C8B-B14F-4D97-AF65-F5344CB8AC3E}">
        <p14:creationId xmlns:p14="http://schemas.microsoft.com/office/powerpoint/2010/main" val="194941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25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par>
                                <p:cTn id="12" presetID="42" presetClass="entr" presetSubtype="0" fill="hold" grpId="0" nodeType="withEffect">
                                  <p:stCondLst>
                                    <p:cond delay="100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1000"/>
                                        <p:tgtEl>
                                          <p:spTgt spid="37"/>
                                        </p:tgtEl>
                                      </p:cBhvr>
                                    </p:animEffect>
                                    <p:anim calcmode="lin" valueType="num">
                                      <p:cBhvr>
                                        <p:cTn id="15" dur="1000" fill="hold"/>
                                        <p:tgtEl>
                                          <p:spTgt spid="37"/>
                                        </p:tgtEl>
                                        <p:attrNameLst>
                                          <p:attrName>ppt_x</p:attrName>
                                        </p:attrNameLst>
                                      </p:cBhvr>
                                      <p:tavLst>
                                        <p:tav tm="0">
                                          <p:val>
                                            <p:strVal val="#ppt_x"/>
                                          </p:val>
                                        </p:tav>
                                        <p:tav tm="100000">
                                          <p:val>
                                            <p:strVal val="#ppt_x"/>
                                          </p:val>
                                        </p:tav>
                                      </p:tavLst>
                                    </p:anim>
                                    <p:anim calcmode="lin" valueType="num">
                                      <p:cBhvr>
                                        <p:cTn id="16" dur="1000" fill="hold"/>
                                        <p:tgtEl>
                                          <p:spTgt spid="37"/>
                                        </p:tgtEl>
                                        <p:attrNameLst>
                                          <p:attrName>ppt_y</p:attrName>
                                        </p:attrNameLst>
                                      </p:cBhvr>
                                      <p:tavLst>
                                        <p:tav tm="0">
                                          <p:val>
                                            <p:strVal val="#ppt_y+.1"/>
                                          </p:val>
                                        </p:tav>
                                        <p:tav tm="100000">
                                          <p:val>
                                            <p:strVal val="#ppt_y"/>
                                          </p:val>
                                        </p:tav>
                                      </p:tavLst>
                                    </p:anim>
                                  </p:childTnLst>
                                </p:cTn>
                              </p:par>
                              <p:par>
                                <p:cTn id="17" presetID="22" presetClass="entr" presetSubtype="8" fill="hold" grpId="0" nodeType="withEffect">
                                  <p:stCondLst>
                                    <p:cond delay="250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70425" y="-1062898"/>
            <a:ext cx="11147424" cy="3388256"/>
            <a:chOff x="402060" y="2598202"/>
            <a:chExt cx="11147424" cy="3388256"/>
          </a:xfrm>
        </p:grpSpPr>
        <p:sp>
          <p:nvSpPr>
            <p:cNvPr id="114" name="圆角矩形 113"/>
            <p:cNvSpPr/>
            <p:nvPr/>
          </p:nvSpPr>
          <p:spPr>
            <a:xfrm>
              <a:off x="1219200" y="2598202"/>
              <a:ext cx="9613900" cy="2481798"/>
            </a:xfrm>
            <a:prstGeom prst="roundRect">
              <a:avLst>
                <a:gd name="adj" fmla="val 0"/>
              </a:avLst>
            </a:prstGeom>
            <a:solidFill>
              <a:schemeClr val="bg1"/>
            </a:solidFill>
            <a:ln w="28575">
              <a:solidFill>
                <a:srgbClr val="2A3246"/>
              </a:solidFill>
            </a:ln>
            <a:effectLst>
              <a:outerShdw blurRad="4191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9" name="组合 128"/>
            <p:cNvGrpSpPr/>
            <p:nvPr/>
          </p:nvGrpSpPr>
          <p:grpSpPr>
            <a:xfrm rot="10800000">
              <a:off x="1131533" y="4259258"/>
              <a:ext cx="9775593" cy="914400"/>
              <a:chOff x="1120775" y="4576758"/>
              <a:chExt cx="9775593" cy="914400"/>
            </a:xfrm>
          </p:grpSpPr>
          <p:sp>
            <p:nvSpPr>
              <p:cNvPr id="130" name="L 形 129"/>
              <p:cNvSpPr/>
              <p:nvPr/>
            </p:nvSpPr>
            <p:spPr>
              <a:xfrm rot="5400000">
                <a:off x="1120775" y="4576758"/>
                <a:ext cx="914400" cy="914400"/>
              </a:xfrm>
              <a:prstGeom prst="corner">
                <a:avLst>
                  <a:gd name="adj1" fmla="val 9723"/>
                  <a:gd name="adj2" fmla="val 8680"/>
                </a:avLst>
              </a:pr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L 形 130"/>
              <p:cNvSpPr/>
              <p:nvPr/>
            </p:nvSpPr>
            <p:spPr>
              <a:xfrm rot="10800000">
                <a:off x="9981968" y="4576758"/>
                <a:ext cx="914400" cy="914400"/>
              </a:xfrm>
              <a:prstGeom prst="corner">
                <a:avLst>
                  <a:gd name="adj1" fmla="val 9723"/>
                  <a:gd name="adj2" fmla="val 8680"/>
                </a:avLst>
              </a:pr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4" name="直接连接符 133"/>
            <p:cNvCxnSpPr/>
            <p:nvPr/>
          </p:nvCxnSpPr>
          <p:spPr>
            <a:xfrm flipH="1">
              <a:off x="402060" y="5287958"/>
              <a:ext cx="609600" cy="698500"/>
            </a:xfrm>
            <a:prstGeom prst="line">
              <a:avLst/>
            </a:prstGeom>
            <a:ln>
              <a:gradFill>
                <a:gsLst>
                  <a:gs pos="100000">
                    <a:srgbClr val="BA8F2D">
                      <a:alpha val="0"/>
                    </a:srgbClr>
                  </a:gs>
                  <a:gs pos="0">
                    <a:srgbClr val="2A3246"/>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rot="10800000">
              <a:off x="10939884" y="5287958"/>
              <a:ext cx="609600" cy="698500"/>
            </a:xfrm>
            <a:prstGeom prst="line">
              <a:avLst/>
            </a:prstGeom>
            <a:ln>
              <a:gradFill>
                <a:gsLst>
                  <a:gs pos="0">
                    <a:srgbClr val="BA8F2D">
                      <a:alpha val="0"/>
                    </a:srgbClr>
                  </a:gs>
                  <a:gs pos="100000">
                    <a:srgbClr val="2A3246"/>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56" name="文本框 55"/>
          <p:cNvSpPr txBox="1"/>
          <p:nvPr/>
        </p:nvSpPr>
        <p:spPr>
          <a:xfrm>
            <a:off x="3394939" y="366061"/>
            <a:ext cx="5077408" cy="646331"/>
          </a:xfrm>
          <a:prstGeom prst="rect">
            <a:avLst/>
          </a:prstGeom>
          <a:noFill/>
        </p:spPr>
        <p:txBody>
          <a:bodyPr wrap="square" rtlCol="0">
            <a:spAutoFit/>
          </a:bodyPr>
          <a:lstStyle/>
          <a:p>
            <a:pPr algn="dist"/>
            <a:r>
              <a:rPr lang="en-US" altLang="zh-CN" sz="3600" dirty="0">
                <a:solidFill>
                  <a:srgbClr val="21273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mn-lt"/>
              </a:rPr>
              <a:t>CONTENTS</a:t>
            </a:r>
            <a:endParaRPr lang="zh-CN" altLang="en-US" sz="3600" dirty="0">
              <a:solidFill>
                <a:srgbClr val="21273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mn-lt"/>
            </a:endParaRPr>
          </a:p>
        </p:txBody>
      </p:sp>
      <p:grpSp>
        <p:nvGrpSpPr>
          <p:cNvPr id="4" name="组合 3">
            <a:extLst>
              <a:ext uri="{FF2B5EF4-FFF2-40B4-BE49-F238E27FC236}">
                <a16:creationId xmlns:a16="http://schemas.microsoft.com/office/drawing/2014/main" id="{BF601EBA-948B-423C-8F9F-A28043FE711E}"/>
              </a:ext>
            </a:extLst>
          </p:cNvPr>
          <p:cNvGrpSpPr/>
          <p:nvPr/>
        </p:nvGrpSpPr>
        <p:grpSpPr>
          <a:xfrm>
            <a:off x="2731916" y="2650474"/>
            <a:ext cx="7025709" cy="505838"/>
            <a:chOff x="775282" y="3594836"/>
            <a:chExt cx="7025709" cy="505838"/>
          </a:xfrm>
        </p:grpSpPr>
        <p:grpSp>
          <p:nvGrpSpPr>
            <p:cNvPr id="7" name="组合 6"/>
            <p:cNvGrpSpPr/>
            <p:nvPr/>
          </p:nvGrpSpPr>
          <p:grpSpPr>
            <a:xfrm>
              <a:off x="775282" y="3594836"/>
              <a:ext cx="3308851" cy="505838"/>
              <a:chOff x="1359704" y="1966230"/>
              <a:chExt cx="3308851" cy="505838"/>
            </a:xfrm>
          </p:grpSpPr>
          <p:sp>
            <p:nvSpPr>
              <p:cNvPr id="62" name="文本框 61"/>
              <p:cNvSpPr txBox="1"/>
              <p:nvPr/>
            </p:nvSpPr>
            <p:spPr>
              <a:xfrm>
                <a:off x="2097786" y="2097998"/>
                <a:ext cx="1995472" cy="369332"/>
              </a:xfrm>
              <a:prstGeom prst="rect">
                <a:avLst/>
              </a:prstGeom>
              <a:noFill/>
            </p:spPr>
            <p:txBody>
              <a:bodyPr wrap="square" rtlCol="0">
                <a:spAutoFit/>
              </a:bodyPr>
              <a:lstStyle/>
              <a:p>
                <a:r>
                  <a:rPr lang="en-US" altLang="zh-CN" b="1" dirty="0">
                    <a:solidFill>
                      <a:srgbClr val="2A3246"/>
                    </a:solidFill>
                    <a:latin typeface="Arial" panose="020B0604020202020204" pitchFamily="34" charset="0"/>
                    <a:cs typeface="Arial" panose="020B0604020202020204" pitchFamily="34" charset="0"/>
                    <a:sym typeface="+mn-lt"/>
                  </a:rPr>
                  <a:t>Background</a:t>
                </a:r>
                <a:endParaRPr lang="zh-CN" altLang="en-US" b="1" dirty="0">
                  <a:solidFill>
                    <a:srgbClr val="2A3246"/>
                  </a:solidFill>
                  <a:latin typeface="Arial" panose="020B0604020202020204" pitchFamily="34" charset="0"/>
                  <a:cs typeface="Arial" panose="020B0604020202020204" pitchFamily="34" charset="0"/>
                  <a:sym typeface="+mn-lt"/>
                </a:endParaRPr>
              </a:p>
            </p:txBody>
          </p:sp>
          <p:sp>
            <p:nvSpPr>
              <p:cNvPr id="60" name="圆角矩形 59"/>
              <p:cNvSpPr/>
              <p:nvPr/>
            </p:nvSpPr>
            <p:spPr>
              <a:xfrm>
                <a:off x="1359704" y="2057914"/>
                <a:ext cx="3308851" cy="414154"/>
              </a:xfrm>
              <a:prstGeom prst="roundRect">
                <a:avLst>
                  <a:gd name="adj" fmla="val 7796"/>
                </a:avLst>
              </a:prstGeom>
              <a:noFill/>
              <a:ln>
                <a:solidFill>
                  <a:srgbClr val="2C344B">
                    <a:alpha val="50000"/>
                  </a:srgbClr>
                </a:solid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等腰三角形 4"/>
              <p:cNvSpPr/>
              <p:nvPr/>
            </p:nvSpPr>
            <p:spPr>
              <a:xfrm rot="10800000">
                <a:off x="1457910" y="1966230"/>
                <a:ext cx="564818" cy="397165"/>
              </a:xfrm>
              <a:prstGeom prst="triangle">
                <a:avLst/>
              </a:prstGeom>
              <a:solidFill>
                <a:srgbClr val="2A3246"/>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dirty="0">
                  <a:cs typeface="+mn-ea"/>
                  <a:sym typeface="+mn-lt"/>
                </a:endParaRPr>
              </a:p>
            </p:txBody>
          </p:sp>
          <p:sp>
            <p:nvSpPr>
              <p:cNvPr id="6" name="文本框 5"/>
              <p:cNvSpPr txBox="1"/>
              <p:nvPr/>
            </p:nvSpPr>
            <p:spPr>
              <a:xfrm>
                <a:off x="1577255" y="1969872"/>
                <a:ext cx="304892" cy="338554"/>
              </a:xfrm>
              <a:prstGeom prst="rect">
                <a:avLst/>
              </a:prstGeom>
              <a:noFill/>
            </p:spPr>
            <p:txBody>
              <a:bodyPr wrap="none" rtlCol="0">
                <a:spAutoFit/>
              </a:bodyPr>
              <a:lstStyle/>
              <a:p>
                <a:pPr algn="ctr"/>
                <a:r>
                  <a:rPr lang="en-US" altLang="zh-CN" sz="1600" dirty="0">
                    <a:solidFill>
                      <a:schemeClr val="bg1"/>
                    </a:solidFill>
                    <a:cs typeface="+mn-ea"/>
                    <a:sym typeface="+mn-lt"/>
                  </a:rPr>
                  <a:t>1</a:t>
                </a:r>
                <a:endParaRPr lang="zh-CN" altLang="en-US" sz="1600" dirty="0">
                  <a:solidFill>
                    <a:schemeClr val="bg1"/>
                  </a:solidFill>
                  <a:cs typeface="+mn-ea"/>
                  <a:sym typeface="+mn-lt"/>
                </a:endParaRPr>
              </a:p>
            </p:txBody>
          </p:sp>
        </p:grpSp>
        <p:grpSp>
          <p:nvGrpSpPr>
            <p:cNvPr id="79" name="组合 78"/>
            <p:cNvGrpSpPr/>
            <p:nvPr/>
          </p:nvGrpSpPr>
          <p:grpSpPr>
            <a:xfrm>
              <a:off x="4492140" y="3594836"/>
              <a:ext cx="3308851" cy="505838"/>
              <a:chOff x="1359704" y="1966230"/>
              <a:chExt cx="3308851" cy="505838"/>
            </a:xfrm>
          </p:grpSpPr>
          <p:sp>
            <p:nvSpPr>
              <p:cNvPr id="84" name="文本框 83"/>
              <p:cNvSpPr txBox="1"/>
              <p:nvPr/>
            </p:nvSpPr>
            <p:spPr>
              <a:xfrm>
                <a:off x="2097786" y="2097998"/>
                <a:ext cx="2570769" cy="369332"/>
              </a:xfrm>
              <a:prstGeom prst="rect">
                <a:avLst/>
              </a:prstGeom>
              <a:noFill/>
            </p:spPr>
            <p:txBody>
              <a:bodyPr wrap="square" rtlCol="0">
                <a:spAutoFit/>
              </a:bodyPr>
              <a:lstStyle/>
              <a:p>
                <a:r>
                  <a:rPr lang="en-US" altLang="zh-CN" b="1" dirty="0">
                    <a:solidFill>
                      <a:srgbClr val="2A3246"/>
                    </a:solidFill>
                    <a:latin typeface="Arial" panose="020B0604020202020204" pitchFamily="34" charset="0"/>
                    <a:cs typeface="Arial" panose="020B0604020202020204" pitchFamily="34" charset="0"/>
                    <a:sym typeface="+mn-lt"/>
                  </a:rPr>
                  <a:t>Input and Output</a:t>
                </a:r>
                <a:endParaRPr lang="zh-CN" altLang="en-US" b="1" dirty="0">
                  <a:solidFill>
                    <a:srgbClr val="2A3246"/>
                  </a:solidFill>
                  <a:latin typeface="Arial" panose="020B0604020202020204" pitchFamily="34" charset="0"/>
                  <a:cs typeface="Arial" panose="020B0604020202020204" pitchFamily="34" charset="0"/>
                  <a:sym typeface="+mn-lt"/>
                </a:endParaRPr>
              </a:p>
            </p:txBody>
          </p:sp>
          <p:sp>
            <p:nvSpPr>
              <p:cNvPr id="81" name="圆角矩形 80"/>
              <p:cNvSpPr/>
              <p:nvPr/>
            </p:nvSpPr>
            <p:spPr>
              <a:xfrm>
                <a:off x="1359704" y="2057914"/>
                <a:ext cx="3308851" cy="414154"/>
              </a:xfrm>
              <a:prstGeom prst="roundRect">
                <a:avLst>
                  <a:gd name="adj" fmla="val 7796"/>
                </a:avLst>
              </a:prstGeom>
              <a:noFill/>
              <a:ln>
                <a:solidFill>
                  <a:srgbClr val="2C344B">
                    <a:alpha val="50000"/>
                  </a:srgbClr>
                </a:solid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2" name="等腰三角形 81"/>
              <p:cNvSpPr/>
              <p:nvPr/>
            </p:nvSpPr>
            <p:spPr>
              <a:xfrm rot="10800000">
                <a:off x="1457910" y="1966230"/>
                <a:ext cx="564818" cy="397165"/>
              </a:xfrm>
              <a:prstGeom prst="triangle">
                <a:avLst/>
              </a:prstGeom>
              <a:solidFill>
                <a:srgbClr val="BA8F2D"/>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dirty="0">
                  <a:cs typeface="+mn-ea"/>
                  <a:sym typeface="+mn-lt"/>
                </a:endParaRPr>
              </a:p>
            </p:txBody>
          </p:sp>
          <p:sp>
            <p:nvSpPr>
              <p:cNvPr id="83" name="文本框 82"/>
              <p:cNvSpPr txBox="1"/>
              <p:nvPr/>
            </p:nvSpPr>
            <p:spPr>
              <a:xfrm>
                <a:off x="1577255" y="1969872"/>
                <a:ext cx="304892" cy="338554"/>
              </a:xfrm>
              <a:prstGeom prst="rect">
                <a:avLst/>
              </a:prstGeom>
              <a:noFill/>
            </p:spPr>
            <p:txBody>
              <a:bodyPr wrap="none" rtlCol="0">
                <a:spAutoFit/>
              </a:bodyPr>
              <a:lstStyle/>
              <a:p>
                <a:pPr algn="ctr"/>
                <a:r>
                  <a:rPr lang="en-US" altLang="zh-CN" sz="1600" dirty="0">
                    <a:solidFill>
                      <a:schemeClr val="bg1"/>
                    </a:solidFill>
                    <a:cs typeface="+mn-ea"/>
                    <a:sym typeface="+mn-lt"/>
                  </a:rPr>
                  <a:t>2</a:t>
                </a:r>
                <a:endParaRPr lang="zh-CN" altLang="en-US" sz="1600" dirty="0">
                  <a:solidFill>
                    <a:schemeClr val="bg1"/>
                  </a:solidFill>
                  <a:cs typeface="+mn-ea"/>
                  <a:sym typeface="+mn-lt"/>
                </a:endParaRPr>
              </a:p>
            </p:txBody>
          </p:sp>
        </p:grpSp>
      </p:grpSp>
      <p:grpSp>
        <p:nvGrpSpPr>
          <p:cNvPr id="86" name="组合 85"/>
          <p:cNvGrpSpPr/>
          <p:nvPr/>
        </p:nvGrpSpPr>
        <p:grpSpPr>
          <a:xfrm>
            <a:off x="3923696" y="3773375"/>
            <a:ext cx="5246568" cy="505838"/>
            <a:chOff x="1359704" y="1966230"/>
            <a:chExt cx="5246568" cy="505838"/>
          </a:xfrm>
        </p:grpSpPr>
        <p:sp>
          <p:nvSpPr>
            <p:cNvPr id="91" name="文本框 90"/>
            <p:cNvSpPr txBox="1"/>
            <p:nvPr/>
          </p:nvSpPr>
          <p:spPr>
            <a:xfrm>
              <a:off x="2097786" y="2097998"/>
              <a:ext cx="4508486" cy="369332"/>
            </a:xfrm>
            <a:prstGeom prst="rect">
              <a:avLst/>
            </a:prstGeom>
            <a:noFill/>
          </p:spPr>
          <p:txBody>
            <a:bodyPr wrap="square" rtlCol="0">
              <a:spAutoFit/>
            </a:bodyPr>
            <a:lstStyle/>
            <a:p>
              <a:r>
                <a:rPr lang="en-US" altLang="zh-CN" b="1" dirty="0">
                  <a:solidFill>
                    <a:srgbClr val="2A3246"/>
                  </a:solidFill>
                  <a:cs typeface="+mn-ea"/>
                  <a:sym typeface="+mn-lt"/>
                </a:rPr>
                <a:t>Implementation</a:t>
              </a:r>
              <a:r>
                <a:rPr lang="zh-CN" altLang="en-US" b="1" dirty="0">
                  <a:solidFill>
                    <a:srgbClr val="2A3246"/>
                  </a:solidFill>
                  <a:cs typeface="+mn-ea"/>
                  <a:sym typeface="+mn-lt"/>
                </a:rPr>
                <a:t> </a:t>
              </a:r>
              <a:r>
                <a:rPr lang="en-US" altLang="zh-CN" b="1" dirty="0">
                  <a:solidFill>
                    <a:srgbClr val="2A3246"/>
                  </a:solidFill>
                  <a:cs typeface="+mn-ea"/>
                  <a:sym typeface="+mn-lt"/>
                </a:rPr>
                <a:t>and</a:t>
              </a:r>
              <a:r>
                <a:rPr lang="zh-CN" altLang="en-US" b="1" dirty="0">
                  <a:solidFill>
                    <a:srgbClr val="2A3246"/>
                  </a:solidFill>
                  <a:cs typeface="+mn-ea"/>
                  <a:sym typeface="+mn-lt"/>
                </a:rPr>
                <a:t> </a:t>
              </a:r>
              <a:r>
                <a:rPr lang="en-US" altLang="zh-CN" b="1" dirty="0">
                  <a:solidFill>
                    <a:srgbClr val="2A3246"/>
                  </a:solidFill>
                  <a:cs typeface="+mn-ea"/>
                  <a:sym typeface="+mn-lt"/>
                </a:rPr>
                <a:t>Validation</a:t>
              </a:r>
              <a:endParaRPr lang="zh-CN" altLang="en-US" b="1" dirty="0">
                <a:solidFill>
                  <a:srgbClr val="2A3246"/>
                </a:solidFill>
                <a:cs typeface="+mn-ea"/>
                <a:sym typeface="+mn-lt"/>
              </a:endParaRPr>
            </a:p>
          </p:txBody>
        </p:sp>
        <p:sp>
          <p:nvSpPr>
            <p:cNvPr id="88" name="圆角矩形 87"/>
            <p:cNvSpPr/>
            <p:nvPr/>
          </p:nvSpPr>
          <p:spPr>
            <a:xfrm>
              <a:off x="1359704" y="2057914"/>
              <a:ext cx="4756231" cy="414154"/>
            </a:xfrm>
            <a:prstGeom prst="roundRect">
              <a:avLst>
                <a:gd name="adj" fmla="val 7796"/>
              </a:avLst>
            </a:prstGeom>
            <a:noFill/>
            <a:ln>
              <a:solidFill>
                <a:srgbClr val="2C344B">
                  <a:alpha val="50000"/>
                </a:srgbClr>
              </a:solid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9" name="等腰三角形 88"/>
            <p:cNvSpPr/>
            <p:nvPr/>
          </p:nvSpPr>
          <p:spPr>
            <a:xfrm rot="10800000">
              <a:off x="1457910" y="1966230"/>
              <a:ext cx="564818" cy="397165"/>
            </a:xfrm>
            <a:prstGeom prst="triangle">
              <a:avLst/>
            </a:prstGeom>
            <a:solidFill>
              <a:srgbClr val="2A3246"/>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dirty="0">
                <a:cs typeface="+mn-ea"/>
                <a:sym typeface="+mn-lt"/>
              </a:endParaRPr>
            </a:p>
          </p:txBody>
        </p:sp>
        <p:sp>
          <p:nvSpPr>
            <p:cNvPr id="90" name="文本框 89"/>
            <p:cNvSpPr txBox="1"/>
            <p:nvPr/>
          </p:nvSpPr>
          <p:spPr>
            <a:xfrm>
              <a:off x="1577255" y="1969872"/>
              <a:ext cx="304892" cy="338554"/>
            </a:xfrm>
            <a:prstGeom prst="rect">
              <a:avLst/>
            </a:prstGeom>
            <a:noFill/>
          </p:spPr>
          <p:txBody>
            <a:bodyPr wrap="none" rtlCol="0">
              <a:spAutoFit/>
            </a:bodyPr>
            <a:lstStyle/>
            <a:p>
              <a:pPr algn="ctr"/>
              <a:r>
                <a:rPr lang="en-US" altLang="zh-CN" sz="1600" dirty="0">
                  <a:solidFill>
                    <a:schemeClr val="bg1"/>
                  </a:solidFill>
                  <a:cs typeface="+mn-ea"/>
                  <a:sym typeface="+mn-lt"/>
                </a:rPr>
                <a:t>3</a:t>
              </a:r>
              <a:endParaRPr lang="zh-CN" altLang="en-US" sz="1600" dirty="0">
                <a:solidFill>
                  <a:schemeClr val="bg1"/>
                </a:solidFill>
                <a:cs typeface="+mn-ea"/>
                <a:sym typeface="+mn-lt"/>
              </a:endParaRPr>
            </a:p>
          </p:txBody>
        </p:sp>
      </p:grpSp>
      <p:grpSp>
        <p:nvGrpSpPr>
          <p:cNvPr id="93" name="组合 92"/>
          <p:cNvGrpSpPr/>
          <p:nvPr/>
        </p:nvGrpSpPr>
        <p:grpSpPr>
          <a:xfrm>
            <a:off x="2731915" y="4866915"/>
            <a:ext cx="3308851" cy="505838"/>
            <a:chOff x="1359704" y="1966230"/>
            <a:chExt cx="3308851" cy="505838"/>
          </a:xfrm>
        </p:grpSpPr>
        <p:sp>
          <p:nvSpPr>
            <p:cNvPr id="98" name="文本框 97"/>
            <p:cNvSpPr txBox="1"/>
            <p:nvPr/>
          </p:nvSpPr>
          <p:spPr>
            <a:xfrm>
              <a:off x="2097786" y="2097998"/>
              <a:ext cx="2185736" cy="369332"/>
            </a:xfrm>
            <a:prstGeom prst="rect">
              <a:avLst/>
            </a:prstGeom>
            <a:noFill/>
          </p:spPr>
          <p:txBody>
            <a:bodyPr wrap="square" rtlCol="0">
              <a:spAutoFit/>
            </a:bodyPr>
            <a:lstStyle/>
            <a:p>
              <a:r>
                <a:rPr lang="en-US" altLang="zh-CN" b="1" dirty="0">
                  <a:solidFill>
                    <a:srgbClr val="2A3246"/>
                  </a:solidFill>
                  <a:cs typeface="+mn-ea"/>
                  <a:sym typeface="+mn-lt"/>
                </a:rPr>
                <a:t>Outcomes</a:t>
              </a:r>
              <a:endParaRPr lang="zh-CN" altLang="en-US" b="1" dirty="0">
                <a:solidFill>
                  <a:srgbClr val="2A3246"/>
                </a:solidFill>
                <a:cs typeface="+mn-ea"/>
                <a:sym typeface="+mn-lt"/>
              </a:endParaRPr>
            </a:p>
          </p:txBody>
        </p:sp>
        <p:sp>
          <p:nvSpPr>
            <p:cNvPr id="95" name="圆角矩形 94"/>
            <p:cNvSpPr/>
            <p:nvPr/>
          </p:nvSpPr>
          <p:spPr>
            <a:xfrm>
              <a:off x="1359704" y="2057914"/>
              <a:ext cx="3308851" cy="414154"/>
            </a:xfrm>
            <a:prstGeom prst="roundRect">
              <a:avLst>
                <a:gd name="adj" fmla="val 7796"/>
              </a:avLst>
            </a:prstGeom>
            <a:noFill/>
            <a:ln>
              <a:solidFill>
                <a:srgbClr val="2C344B">
                  <a:alpha val="50000"/>
                </a:srgbClr>
              </a:solid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6" name="等腰三角形 95"/>
            <p:cNvSpPr/>
            <p:nvPr/>
          </p:nvSpPr>
          <p:spPr>
            <a:xfrm rot="10800000">
              <a:off x="1457910" y="1966230"/>
              <a:ext cx="564818" cy="397165"/>
            </a:xfrm>
            <a:prstGeom prst="triangle">
              <a:avLst/>
            </a:prstGeom>
            <a:solidFill>
              <a:srgbClr val="2A3246"/>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dirty="0">
                <a:cs typeface="+mn-ea"/>
                <a:sym typeface="+mn-lt"/>
              </a:endParaRPr>
            </a:p>
          </p:txBody>
        </p:sp>
        <p:sp>
          <p:nvSpPr>
            <p:cNvPr id="97" name="文本框 96"/>
            <p:cNvSpPr txBox="1"/>
            <p:nvPr/>
          </p:nvSpPr>
          <p:spPr>
            <a:xfrm>
              <a:off x="1577255" y="1969872"/>
              <a:ext cx="304892" cy="338554"/>
            </a:xfrm>
            <a:prstGeom prst="rect">
              <a:avLst/>
            </a:prstGeom>
            <a:noFill/>
          </p:spPr>
          <p:txBody>
            <a:bodyPr wrap="none" rtlCol="0">
              <a:spAutoFit/>
            </a:bodyPr>
            <a:lstStyle/>
            <a:p>
              <a:pPr algn="ctr"/>
              <a:r>
                <a:rPr lang="en-US" altLang="zh-CN" sz="1600" dirty="0">
                  <a:solidFill>
                    <a:schemeClr val="bg1"/>
                  </a:solidFill>
                  <a:cs typeface="+mn-ea"/>
                  <a:sym typeface="+mn-lt"/>
                </a:rPr>
                <a:t>4</a:t>
              </a:r>
              <a:endParaRPr lang="zh-CN" altLang="en-US" sz="1600" dirty="0">
                <a:solidFill>
                  <a:schemeClr val="bg1"/>
                </a:solidFill>
                <a:cs typeface="+mn-ea"/>
                <a:sym typeface="+mn-lt"/>
              </a:endParaRPr>
            </a:p>
          </p:txBody>
        </p:sp>
      </p:grpSp>
      <p:grpSp>
        <p:nvGrpSpPr>
          <p:cNvPr id="100" name="组合 99"/>
          <p:cNvGrpSpPr/>
          <p:nvPr/>
        </p:nvGrpSpPr>
        <p:grpSpPr>
          <a:xfrm>
            <a:off x="6448774" y="4866915"/>
            <a:ext cx="3308851" cy="505838"/>
            <a:chOff x="1359704" y="1966230"/>
            <a:chExt cx="3308851" cy="505838"/>
          </a:xfrm>
        </p:grpSpPr>
        <p:sp>
          <p:nvSpPr>
            <p:cNvPr id="105" name="文本框 104"/>
            <p:cNvSpPr txBox="1"/>
            <p:nvPr/>
          </p:nvSpPr>
          <p:spPr>
            <a:xfrm>
              <a:off x="2097786" y="2097998"/>
              <a:ext cx="1983408" cy="369332"/>
            </a:xfrm>
            <a:prstGeom prst="rect">
              <a:avLst/>
            </a:prstGeom>
            <a:noFill/>
          </p:spPr>
          <p:txBody>
            <a:bodyPr wrap="square" rtlCol="0">
              <a:spAutoFit/>
            </a:bodyPr>
            <a:lstStyle/>
            <a:p>
              <a:r>
                <a:rPr lang="en-US" altLang="zh-CN" b="1" dirty="0">
                  <a:solidFill>
                    <a:srgbClr val="2A3246"/>
                  </a:solidFill>
                  <a:cs typeface="+mn-ea"/>
                  <a:sym typeface="+mn-lt"/>
                </a:rPr>
                <a:t>Summary</a:t>
              </a:r>
              <a:endParaRPr lang="zh-CN" altLang="en-US" b="1" dirty="0">
                <a:solidFill>
                  <a:srgbClr val="2A3246"/>
                </a:solidFill>
                <a:cs typeface="+mn-ea"/>
                <a:sym typeface="+mn-lt"/>
              </a:endParaRPr>
            </a:p>
          </p:txBody>
        </p:sp>
        <p:sp>
          <p:nvSpPr>
            <p:cNvPr id="102" name="圆角矩形 101"/>
            <p:cNvSpPr/>
            <p:nvPr/>
          </p:nvSpPr>
          <p:spPr>
            <a:xfrm>
              <a:off x="1359704" y="2057914"/>
              <a:ext cx="3308851" cy="414154"/>
            </a:xfrm>
            <a:prstGeom prst="roundRect">
              <a:avLst>
                <a:gd name="adj" fmla="val 7796"/>
              </a:avLst>
            </a:prstGeom>
            <a:noFill/>
            <a:ln>
              <a:solidFill>
                <a:srgbClr val="2C344B">
                  <a:alpha val="50000"/>
                </a:srgbClr>
              </a:solid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3" name="等腰三角形 102"/>
            <p:cNvSpPr/>
            <p:nvPr/>
          </p:nvSpPr>
          <p:spPr>
            <a:xfrm rot="10800000">
              <a:off x="1457910" y="1966230"/>
              <a:ext cx="564818" cy="397165"/>
            </a:xfrm>
            <a:prstGeom prst="triangle">
              <a:avLst/>
            </a:prstGeom>
            <a:solidFill>
              <a:srgbClr val="BA8F2D"/>
            </a:solidFill>
            <a:ln>
              <a:noFill/>
            </a:ln>
            <a:effectLst>
              <a:outerShdw blurRad="101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dirty="0">
                <a:cs typeface="+mn-ea"/>
                <a:sym typeface="+mn-lt"/>
              </a:endParaRPr>
            </a:p>
          </p:txBody>
        </p:sp>
        <p:sp>
          <p:nvSpPr>
            <p:cNvPr id="104" name="文本框 103"/>
            <p:cNvSpPr txBox="1"/>
            <p:nvPr/>
          </p:nvSpPr>
          <p:spPr>
            <a:xfrm>
              <a:off x="1577255" y="1969872"/>
              <a:ext cx="304892" cy="338554"/>
            </a:xfrm>
            <a:prstGeom prst="rect">
              <a:avLst/>
            </a:prstGeom>
            <a:noFill/>
          </p:spPr>
          <p:txBody>
            <a:bodyPr wrap="none" rtlCol="0">
              <a:spAutoFit/>
            </a:bodyPr>
            <a:lstStyle/>
            <a:p>
              <a:pPr algn="ctr"/>
              <a:r>
                <a:rPr lang="en-US" altLang="zh-CN" sz="1600" dirty="0">
                  <a:solidFill>
                    <a:schemeClr val="bg1"/>
                  </a:solidFill>
                  <a:cs typeface="+mn-ea"/>
                  <a:sym typeface="+mn-lt"/>
                </a:rPr>
                <a:t>5</a:t>
              </a:r>
              <a:endParaRPr lang="zh-CN" altLang="en-US" sz="1600" dirty="0">
                <a:solidFill>
                  <a:schemeClr val="bg1"/>
                </a:solidFill>
                <a:cs typeface="+mn-ea"/>
                <a:sym typeface="+mn-lt"/>
              </a:endParaRPr>
            </a:p>
          </p:txBody>
        </p:sp>
      </p:grpSp>
      <p:sp>
        <p:nvSpPr>
          <p:cNvPr id="2" name="文本框 1"/>
          <p:cNvSpPr txBox="1"/>
          <p:nvPr/>
        </p:nvSpPr>
        <p:spPr>
          <a:xfrm>
            <a:off x="1513364" y="168676"/>
            <a:ext cx="3360273"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spTree>
    <p:extLst>
      <p:ext uri="{BB962C8B-B14F-4D97-AF65-F5344CB8AC3E}">
        <p14:creationId xmlns:p14="http://schemas.microsoft.com/office/powerpoint/2010/main" val="33704022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0-#ppt_w/2"/>
                                              </p:val>
                                            </p:tav>
                                            <p:tav tm="100000">
                                              <p:val>
                                                <p:strVal val="#ppt_x"/>
                                              </p:val>
                                            </p:tav>
                                          </p:tavLst>
                                        </p:anim>
                                        <p:anim calcmode="lin" valueType="num">
                                          <p:cBhvr additive="base">
                                            <p:cTn id="8" dur="500" fill="hold"/>
                                            <p:tgtEl>
                                              <p:spTgt spid="56"/>
                                            </p:tgtEl>
                                            <p:attrNameLst>
                                              <p:attrName>ppt_y</p:attrName>
                                            </p:attrNameLst>
                                          </p:cBhvr>
                                          <p:tavLst>
                                            <p:tav tm="0">
                                              <p:val>
                                                <p:strVal val="#ppt_y"/>
                                              </p:val>
                                            </p:tav>
                                            <p:tav tm="100000">
                                              <p:val>
                                                <p:strVal val="#ppt_y"/>
                                              </p:val>
                                            </p:tav>
                                          </p:tavLst>
                                        </p:anim>
                                      </p:childTnLst>
                                    </p:cTn>
                                  </p:par>
                                </p:childTnLst>
                              </p:cTn>
                            </p:par>
                            <p:par>
                              <p:cTn id="9" fill="hold">
                                <p:stCondLst>
                                  <p:cond delay="125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750"/>
                                </p:stCondLst>
                                <p:childTnLst>
                                  <p:par>
                                    <p:cTn id="15" presetID="2" presetClass="entr" presetSubtype="2" fill="hold" nodeType="afterEffect" p14:presetBounceEnd="40000">
                                      <p:stCondLst>
                                        <p:cond delay="0"/>
                                      </p:stCondLst>
                                      <p:childTnLst>
                                        <p:set>
                                          <p:cBhvr>
                                            <p:cTn id="16" dur="1" fill="hold">
                                              <p:stCondLst>
                                                <p:cond delay="0"/>
                                              </p:stCondLst>
                                            </p:cTn>
                                            <p:tgtEl>
                                              <p:spTgt spid="86"/>
                                            </p:tgtEl>
                                            <p:attrNameLst>
                                              <p:attrName>style.visibility</p:attrName>
                                            </p:attrNameLst>
                                          </p:cBhvr>
                                          <p:to>
                                            <p:strVal val="visible"/>
                                          </p:to>
                                        </p:set>
                                        <p:anim calcmode="lin" valueType="num" p14:bounceEnd="40000">
                                          <p:cBhvr additive="base">
                                            <p:cTn id="17" dur="750" fill="hold"/>
                                            <p:tgtEl>
                                              <p:spTgt spid="86"/>
                                            </p:tgtEl>
                                            <p:attrNameLst>
                                              <p:attrName>ppt_x</p:attrName>
                                            </p:attrNameLst>
                                          </p:cBhvr>
                                          <p:tavLst>
                                            <p:tav tm="0">
                                              <p:val>
                                                <p:strVal val="1+#ppt_w/2"/>
                                              </p:val>
                                            </p:tav>
                                            <p:tav tm="100000">
                                              <p:val>
                                                <p:strVal val="#ppt_x"/>
                                              </p:val>
                                            </p:tav>
                                          </p:tavLst>
                                        </p:anim>
                                        <p:anim calcmode="lin" valueType="num" p14:bounceEnd="40000">
                                          <p:cBhvr additive="base">
                                            <p:cTn id="18" dur="750" fill="hold"/>
                                            <p:tgtEl>
                                              <p:spTgt spid="86"/>
                                            </p:tgtEl>
                                            <p:attrNameLst>
                                              <p:attrName>ppt_y</p:attrName>
                                            </p:attrNameLst>
                                          </p:cBhvr>
                                          <p:tavLst>
                                            <p:tav tm="0">
                                              <p:val>
                                                <p:strVal val="#ppt_y"/>
                                              </p:val>
                                            </p:tav>
                                            <p:tav tm="100000">
                                              <p:val>
                                                <p:strVal val="#ppt_y"/>
                                              </p:val>
                                            </p:tav>
                                          </p:tavLst>
                                        </p:anim>
                                      </p:childTnLst>
                                    </p:cTn>
                                  </p:par>
                                </p:childTnLst>
                              </p:cTn>
                            </p:par>
                            <p:par>
                              <p:cTn id="19" fill="hold">
                                <p:stCondLst>
                                  <p:cond delay="2500"/>
                                </p:stCondLst>
                                <p:childTnLst>
                                  <p:par>
                                    <p:cTn id="20" presetID="2" presetClass="entr" presetSubtype="2" fill="hold" nodeType="afterEffect" p14:presetBounceEnd="40000">
                                      <p:stCondLst>
                                        <p:cond delay="0"/>
                                      </p:stCondLst>
                                      <p:childTnLst>
                                        <p:set>
                                          <p:cBhvr>
                                            <p:cTn id="21" dur="1" fill="hold">
                                              <p:stCondLst>
                                                <p:cond delay="0"/>
                                              </p:stCondLst>
                                            </p:cTn>
                                            <p:tgtEl>
                                              <p:spTgt spid="93"/>
                                            </p:tgtEl>
                                            <p:attrNameLst>
                                              <p:attrName>style.visibility</p:attrName>
                                            </p:attrNameLst>
                                          </p:cBhvr>
                                          <p:to>
                                            <p:strVal val="visible"/>
                                          </p:to>
                                        </p:set>
                                        <p:anim calcmode="lin" valueType="num" p14:bounceEnd="40000">
                                          <p:cBhvr additive="base">
                                            <p:cTn id="22" dur="750" fill="hold"/>
                                            <p:tgtEl>
                                              <p:spTgt spid="93"/>
                                            </p:tgtEl>
                                            <p:attrNameLst>
                                              <p:attrName>ppt_x</p:attrName>
                                            </p:attrNameLst>
                                          </p:cBhvr>
                                          <p:tavLst>
                                            <p:tav tm="0">
                                              <p:val>
                                                <p:strVal val="1+#ppt_w/2"/>
                                              </p:val>
                                            </p:tav>
                                            <p:tav tm="100000">
                                              <p:val>
                                                <p:strVal val="#ppt_x"/>
                                              </p:val>
                                            </p:tav>
                                          </p:tavLst>
                                        </p:anim>
                                        <p:anim calcmode="lin" valueType="num" p14:bounceEnd="40000">
                                          <p:cBhvr additive="base">
                                            <p:cTn id="23" dur="750" fill="hold"/>
                                            <p:tgtEl>
                                              <p:spTgt spid="93"/>
                                            </p:tgtEl>
                                            <p:attrNameLst>
                                              <p:attrName>ppt_y</p:attrName>
                                            </p:attrNameLst>
                                          </p:cBhvr>
                                          <p:tavLst>
                                            <p:tav tm="0">
                                              <p:val>
                                                <p:strVal val="#ppt_y"/>
                                              </p:val>
                                            </p:tav>
                                            <p:tav tm="100000">
                                              <p:val>
                                                <p:strVal val="#ppt_y"/>
                                              </p:val>
                                            </p:tav>
                                          </p:tavLst>
                                        </p:anim>
                                      </p:childTnLst>
                                    </p:cTn>
                                  </p:par>
                                </p:childTnLst>
                              </p:cTn>
                            </p:par>
                            <p:par>
                              <p:cTn id="24" fill="hold">
                                <p:stCondLst>
                                  <p:cond delay="3250"/>
                                </p:stCondLst>
                                <p:childTnLst>
                                  <p:par>
                                    <p:cTn id="25" presetID="2" presetClass="entr" presetSubtype="2" fill="hold" nodeType="afterEffect" p14:presetBounceEnd="40000">
                                      <p:stCondLst>
                                        <p:cond delay="0"/>
                                      </p:stCondLst>
                                      <p:childTnLst>
                                        <p:set>
                                          <p:cBhvr>
                                            <p:cTn id="26" dur="1" fill="hold">
                                              <p:stCondLst>
                                                <p:cond delay="0"/>
                                              </p:stCondLst>
                                            </p:cTn>
                                            <p:tgtEl>
                                              <p:spTgt spid="100"/>
                                            </p:tgtEl>
                                            <p:attrNameLst>
                                              <p:attrName>style.visibility</p:attrName>
                                            </p:attrNameLst>
                                          </p:cBhvr>
                                          <p:to>
                                            <p:strVal val="visible"/>
                                          </p:to>
                                        </p:set>
                                        <p:anim calcmode="lin" valueType="num" p14:bounceEnd="40000">
                                          <p:cBhvr additive="base">
                                            <p:cTn id="27" dur="750" fill="hold"/>
                                            <p:tgtEl>
                                              <p:spTgt spid="100"/>
                                            </p:tgtEl>
                                            <p:attrNameLst>
                                              <p:attrName>ppt_x</p:attrName>
                                            </p:attrNameLst>
                                          </p:cBhvr>
                                          <p:tavLst>
                                            <p:tav tm="0">
                                              <p:val>
                                                <p:strVal val="1+#ppt_w/2"/>
                                              </p:val>
                                            </p:tav>
                                            <p:tav tm="100000">
                                              <p:val>
                                                <p:strVal val="#ppt_x"/>
                                              </p:val>
                                            </p:tav>
                                          </p:tavLst>
                                        </p:anim>
                                        <p:anim calcmode="lin" valueType="num" p14:bounceEnd="40000">
                                          <p:cBhvr additive="base">
                                            <p:cTn id="28" dur="750" fill="hold"/>
                                            <p:tgtEl>
                                              <p:spTgt spid="1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0-#ppt_w/2"/>
                                              </p:val>
                                            </p:tav>
                                            <p:tav tm="100000">
                                              <p:val>
                                                <p:strVal val="#ppt_x"/>
                                              </p:val>
                                            </p:tav>
                                          </p:tavLst>
                                        </p:anim>
                                        <p:anim calcmode="lin" valueType="num">
                                          <p:cBhvr additive="base">
                                            <p:cTn id="8" dur="500" fill="hold"/>
                                            <p:tgtEl>
                                              <p:spTgt spid="56"/>
                                            </p:tgtEl>
                                            <p:attrNameLst>
                                              <p:attrName>ppt_y</p:attrName>
                                            </p:attrNameLst>
                                          </p:cBhvr>
                                          <p:tavLst>
                                            <p:tav tm="0">
                                              <p:val>
                                                <p:strVal val="#ppt_y"/>
                                              </p:val>
                                            </p:tav>
                                            <p:tav tm="100000">
                                              <p:val>
                                                <p:strVal val="#ppt_y"/>
                                              </p:val>
                                            </p:tav>
                                          </p:tavLst>
                                        </p:anim>
                                      </p:childTnLst>
                                    </p:cTn>
                                  </p:par>
                                </p:childTnLst>
                              </p:cTn>
                            </p:par>
                            <p:par>
                              <p:cTn id="9" fill="hold">
                                <p:stCondLst>
                                  <p:cond delay="125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par>
                              <p:cTn id="14" fill="hold">
                                <p:stCondLst>
                                  <p:cond delay="1750"/>
                                </p:stCondLst>
                                <p:childTnLst>
                                  <p:par>
                                    <p:cTn id="15" presetID="2" presetClass="entr" presetSubtype="2" fill="hold" nodeType="afterEffect">
                                      <p:stCondLst>
                                        <p:cond delay="0"/>
                                      </p:stCondLst>
                                      <p:childTnLst>
                                        <p:set>
                                          <p:cBhvr>
                                            <p:cTn id="16" dur="1" fill="hold">
                                              <p:stCondLst>
                                                <p:cond delay="0"/>
                                              </p:stCondLst>
                                            </p:cTn>
                                            <p:tgtEl>
                                              <p:spTgt spid="86"/>
                                            </p:tgtEl>
                                            <p:attrNameLst>
                                              <p:attrName>style.visibility</p:attrName>
                                            </p:attrNameLst>
                                          </p:cBhvr>
                                          <p:to>
                                            <p:strVal val="visible"/>
                                          </p:to>
                                        </p:set>
                                        <p:anim calcmode="lin" valueType="num">
                                          <p:cBhvr additive="base">
                                            <p:cTn id="17" dur="750" fill="hold"/>
                                            <p:tgtEl>
                                              <p:spTgt spid="86"/>
                                            </p:tgtEl>
                                            <p:attrNameLst>
                                              <p:attrName>ppt_x</p:attrName>
                                            </p:attrNameLst>
                                          </p:cBhvr>
                                          <p:tavLst>
                                            <p:tav tm="0">
                                              <p:val>
                                                <p:strVal val="1+#ppt_w/2"/>
                                              </p:val>
                                            </p:tav>
                                            <p:tav tm="100000">
                                              <p:val>
                                                <p:strVal val="#ppt_x"/>
                                              </p:val>
                                            </p:tav>
                                          </p:tavLst>
                                        </p:anim>
                                        <p:anim calcmode="lin" valueType="num">
                                          <p:cBhvr additive="base">
                                            <p:cTn id="18" dur="750" fill="hold"/>
                                            <p:tgtEl>
                                              <p:spTgt spid="86"/>
                                            </p:tgtEl>
                                            <p:attrNameLst>
                                              <p:attrName>ppt_y</p:attrName>
                                            </p:attrNameLst>
                                          </p:cBhvr>
                                          <p:tavLst>
                                            <p:tav tm="0">
                                              <p:val>
                                                <p:strVal val="#ppt_y"/>
                                              </p:val>
                                            </p:tav>
                                            <p:tav tm="100000">
                                              <p:val>
                                                <p:strVal val="#ppt_y"/>
                                              </p:val>
                                            </p:tav>
                                          </p:tavLst>
                                        </p:anim>
                                      </p:childTnLst>
                                    </p:cTn>
                                  </p:par>
                                </p:childTnLst>
                              </p:cTn>
                            </p:par>
                            <p:par>
                              <p:cTn id="19" fill="hold">
                                <p:stCondLst>
                                  <p:cond delay="2500"/>
                                </p:stCondLst>
                                <p:childTnLst>
                                  <p:par>
                                    <p:cTn id="20" presetID="2" presetClass="entr" presetSubtype="2" fill="hold" nodeType="afterEffect">
                                      <p:stCondLst>
                                        <p:cond delay="0"/>
                                      </p:stCondLst>
                                      <p:childTnLst>
                                        <p:set>
                                          <p:cBhvr>
                                            <p:cTn id="21" dur="1" fill="hold">
                                              <p:stCondLst>
                                                <p:cond delay="0"/>
                                              </p:stCondLst>
                                            </p:cTn>
                                            <p:tgtEl>
                                              <p:spTgt spid="93"/>
                                            </p:tgtEl>
                                            <p:attrNameLst>
                                              <p:attrName>style.visibility</p:attrName>
                                            </p:attrNameLst>
                                          </p:cBhvr>
                                          <p:to>
                                            <p:strVal val="visible"/>
                                          </p:to>
                                        </p:set>
                                        <p:anim calcmode="lin" valueType="num">
                                          <p:cBhvr additive="base">
                                            <p:cTn id="22" dur="750" fill="hold"/>
                                            <p:tgtEl>
                                              <p:spTgt spid="93"/>
                                            </p:tgtEl>
                                            <p:attrNameLst>
                                              <p:attrName>ppt_x</p:attrName>
                                            </p:attrNameLst>
                                          </p:cBhvr>
                                          <p:tavLst>
                                            <p:tav tm="0">
                                              <p:val>
                                                <p:strVal val="1+#ppt_w/2"/>
                                              </p:val>
                                            </p:tav>
                                            <p:tav tm="100000">
                                              <p:val>
                                                <p:strVal val="#ppt_x"/>
                                              </p:val>
                                            </p:tav>
                                          </p:tavLst>
                                        </p:anim>
                                        <p:anim calcmode="lin" valueType="num">
                                          <p:cBhvr additive="base">
                                            <p:cTn id="23" dur="750" fill="hold"/>
                                            <p:tgtEl>
                                              <p:spTgt spid="93"/>
                                            </p:tgtEl>
                                            <p:attrNameLst>
                                              <p:attrName>ppt_y</p:attrName>
                                            </p:attrNameLst>
                                          </p:cBhvr>
                                          <p:tavLst>
                                            <p:tav tm="0">
                                              <p:val>
                                                <p:strVal val="#ppt_y"/>
                                              </p:val>
                                            </p:tav>
                                            <p:tav tm="100000">
                                              <p:val>
                                                <p:strVal val="#ppt_y"/>
                                              </p:val>
                                            </p:tav>
                                          </p:tavLst>
                                        </p:anim>
                                      </p:childTnLst>
                                    </p:cTn>
                                  </p:par>
                                </p:childTnLst>
                              </p:cTn>
                            </p:par>
                            <p:par>
                              <p:cTn id="24" fill="hold">
                                <p:stCondLst>
                                  <p:cond delay="3250"/>
                                </p:stCondLst>
                                <p:childTnLst>
                                  <p:par>
                                    <p:cTn id="25" presetID="2" presetClass="entr" presetSubtype="2" fill="hold" nodeType="afterEffect">
                                      <p:stCondLst>
                                        <p:cond delay="0"/>
                                      </p:stCondLst>
                                      <p:childTnLst>
                                        <p:set>
                                          <p:cBhvr>
                                            <p:cTn id="26" dur="1" fill="hold">
                                              <p:stCondLst>
                                                <p:cond delay="0"/>
                                              </p:stCondLst>
                                            </p:cTn>
                                            <p:tgtEl>
                                              <p:spTgt spid="100"/>
                                            </p:tgtEl>
                                            <p:attrNameLst>
                                              <p:attrName>style.visibility</p:attrName>
                                            </p:attrNameLst>
                                          </p:cBhvr>
                                          <p:to>
                                            <p:strVal val="visible"/>
                                          </p:to>
                                        </p:set>
                                        <p:anim calcmode="lin" valueType="num">
                                          <p:cBhvr additive="base">
                                            <p:cTn id="27" dur="750" fill="hold"/>
                                            <p:tgtEl>
                                              <p:spTgt spid="100"/>
                                            </p:tgtEl>
                                            <p:attrNameLst>
                                              <p:attrName>ppt_x</p:attrName>
                                            </p:attrNameLst>
                                          </p:cBhvr>
                                          <p:tavLst>
                                            <p:tav tm="0">
                                              <p:val>
                                                <p:strVal val="1+#ppt_w/2"/>
                                              </p:val>
                                            </p:tav>
                                            <p:tav tm="100000">
                                              <p:val>
                                                <p:strVal val="#ppt_x"/>
                                              </p:val>
                                            </p:tav>
                                          </p:tavLst>
                                        </p:anim>
                                        <p:anim calcmode="lin" valueType="num">
                                          <p:cBhvr additive="base">
                                            <p:cTn id="28" dur="750" fill="hold"/>
                                            <p:tgtEl>
                                              <p:spTgt spid="1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02059" y="469900"/>
            <a:ext cx="11147426" cy="5516558"/>
            <a:chOff x="402059" y="469900"/>
            <a:chExt cx="11147426" cy="5516558"/>
          </a:xfrm>
        </p:grpSpPr>
        <p:sp>
          <p:nvSpPr>
            <p:cNvPr id="14" name="圆角矩形 13"/>
            <p:cNvSpPr/>
            <p:nvPr/>
          </p:nvSpPr>
          <p:spPr>
            <a:xfrm>
              <a:off x="1219200" y="1358900"/>
              <a:ext cx="9613900" cy="3721100"/>
            </a:xfrm>
            <a:prstGeom prst="roundRect">
              <a:avLst>
                <a:gd name="adj" fmla="val 0"/>
              </a:avLst>
            </a:prstGeom>
            <a:solidFill>
              <a:schemeClr val="bg1"/>
            </a:solidFill>
            <a:ln w="28575">
              <a:solidFill>
                <a:srgbClr val="2A3246"/>
              </a:solidFill>
            </a:ln>
            <a:effectLst>
              <a:outerShdw blurRad="4191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137857" y="3053785"/>
              <a:ext cx="7916285" cy="923330"/>
            </a:xfrm>
            <a:prstGeom prst="rect">
              <a:avLst/>
            </a:prstGeom>
            <a:noFill/>
          </p:spPr>
          <p:txBody>
            <a:bodyPr wrap="square" rtlCol="0">
              <a:spAutoFit/>
            </a:bodyPr>
            <a:lstStyle/>
            <a:p>
              <a:pPr algn="ctr"/>
              <a:r>
                <a:rPr lang="en-US" altLang="zh-CN" sz="5400" b="1" dirty="0">
                  <a:solidFill>
                    <a:srgbClr val="2A3246"/>
                  </a:solidFill>
                  <a:latin typeface="Arial" panose="020B0604020202020204" pitchFamily="34" charset="0"/>
                  <a:cs typeface="Arial" panose="020B0604020202020204" pitchFamily="34" charset="0"/>
                  <a:sym typeface="+mn-lt"/>
                </a:rPr>
                <a:t>Background</a:t>
              </a:r>
              <a:endParaRPr lang="zh-CN" altLang="en-US" sz="5400" dirty="0">
                <a:solidFill>
                  <a:srgbClr val="2A3246"/>
                </a:solidFill>
                <a:latin typeface="微软雅黑" panose="020B0503020204020204" pitchFamily="34" charset="-122"/>
                <a:ea typeface="微软雅黑" panose="020B0503020204020204" pitchFamily="34" charset="-122"/>
                <a:cs typeface="阿里巴巴普惠体 H" panose="00020600040101010101" pitchFamily="18" charset="-122"/>
                <a:sym typeface="+mn-lt"/>
              </a:endParaRPr>
            </a:p>
          </p:txBody>
        </p:sp>
        <p:sp>
          <p:nvSpPr>
            <p:cNvPr id="26" name="L 形 25"/>
            <p:cNvSpPr/>
            <p:nvPr/>
          </p:nvSpPr>
          <p:spPr>
            <a:xfrm rot="5400000">
              <a:off x="1131533" y="1265242"/>
              <a:ext cx="914400" cy="914400"/>
            </a:xfrm>
            <a:prstGeom prst="corner">
              <a:avLst>
                <a:gd name="adj1" fmla="val 9723"/>
                <a:gd name="adj2" fmla="val 8680"/>
              </a:avLst>
            </a:pr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L 形 26"/>
            <p:cNvSpPr/>
            <p:nvPr/>
          </p:nvSpPr>
          <p:spPr>
            <a:xfrm rot="10800000">
              <a:off x="9992726" y="1265242"/>
              <a:ext cx="914400" cy="914400"/>
            </a:xfrm>
            <a:prstGeom prst="corner">
              <a:avLst>
                <a:gd name="adj1" fmla="val 9723"/>
                <a:gd name="adj2" fmla="val 8680"/>
              </a:avLst>
            </a:pr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rot="10800000">
              <a:off x="1131533" y="4259258"/>
              <a:ext cx="9786351" cy="914400"/>
              <a:chOff x="1120775" y="4576758"/>
              <a:chExt cx="9786351" cy="914400"/>
            </a:xfrm>
          </p:grpSpPr>
          <p:sp>
            <p:nvSpPr>
              <p:cNvPr id="31" name="L 形 30"/>
              <p:cNvSpPr/>
              <p:nvPr/>
            </p:nvSpPr>
            <p:spPr>
              <a:xfrm rot="5400000">
                <a:off x="1120775" y="4576758"/>
                <a:ext cx="914400" cy="914400"/>
              </a:xfrm>
              <a:prstGeom prst="corner">
                <a:avLst>
                  <a:gd name="adj1" fmla="val 9723"/>
                  <a:gd name="adj2" fmla="val 8680"/>
                </a:avLst>
              </a:pr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L 形 31"/>
              <p:cNvSpPr/>
              <p:nvPr/>
            </p:nvSpPr>
            <p:spPr>
              <a:xfrm rot="10800000">
                <a:off x="9992726" y="4576758"/>
                <a:ext cx="914400" cy="914400"/>
              </a:xfrm>
              <a:prstGeom prst="corner">
                <a:avLst>
                  <a:gd name="adj1" fmla="val 9723"/>
                  <a:gd name="adj2" fmla="val 8680"/>
                </a:avLst>
              </a:pr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402060" y="469900"/>
              <a:ext cx="11147425" cy="5516558"/>
              <a:chOff x="402060" y="469900"/>
              <a:chExt cx="11147425" cy="5516558"/>
            </a:xfrm>
          </p:grpSpPr>
          <p:cxnSp>
            <p:nvCxnSpPr>
              <p:cNvPr id="34" name="直接连接符 33"/>
              <p:cNvCxnSpPr/>
              <p:nvPr/>
            </p:nvCxnSpPr>
            <p:spPr>
              <a:xfrm flipH="1">
                <a:off x="10939885" y="469900"/>
                <a:ext cx="609600" cy="698500"/>
              </a:xfrm>
              <a:prstGeom prst="line">
                <a:avLst/>
              </a:prstGeom>
              <a:ln>
                <a:gradFill>
                  <a:gsLst>
                    <a:gs pos="0">
                      <a:srgbClr val="BA8F2D">
                        <a:alpha val="0"/>
                      </a:srgbClr>
                    </a:gs>
                    <a:gs pos="100000">
                      <a:srgbClr val="2A3246"/>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402060" y="5287958"/>
                <a:ext cx="609600" cy="698500"/>
              </a:xfrm>
              <a:prstGeom prst="line">
                <a:avLst/>
              </a:prstGeom>
              <a:ln>
                <a:gradFill>
                  <a:gsLst>
                    <a:gs pos="100000">
                      <a:srgbClr val="BA8F2D">
                        <a:alpha val="0"/>
                      </a:srgbClr>
                    </a:gs>
                    <a:gs pos="0">
                      <a:srgbClr val="2A3246"/>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rot="10800000" flipH="1">
              <a:off x="402059" y="469900"/>
              <a:ext cx="11147426" cy="5516558"/>
              <a:chOff x="402060" y="469900"/>
              <a:chExt cx="11147425" cy="5516558"/>
            </a:xfrm>
          </p:grpSpPr>
          <p:cxnSp>
            <p:nvCxnSpPr>
              <p:cNvPr id="37" name="直接连接符 36"/>
              <p:cNvCxnSpPr/>
              <p:nvPr/>
            </p:nvCxnSpPr>
            <p:spPr>
              <a:xfrm flipH="1">
                <a:off x="10939885" y="469900"/>
                <a:ext cx="609600" cy="698500"/>
              </a:xfrm>
              <a:prstGeom prst="line">
                <a:avLst/>
              </a:prstGeom>
              <a:ln>
                <a:gradFill>
                  <a:gsLst>
                    <a:gs pos="0">
                      <a:srgbClr val="BA8F2D">
                        <a:alpha val="0"/>
                      </a:srgbClr>
                    </a:gs>
                    <a:gs pos="100000">
                      <a:srgbClr val="2A3246"/>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402060" y="5287958"/>
                <a:ext cx="609600" cy="698500"/>
              </a:xfrm>
              <a:prstGeom prst="line">
                <a:avLst/>
              </a:prstGeom>
              <a:ln>
                <a:gradFill>
                  <a:gsLst>
                    <a:gs pos="100000">
                      <a:srgbClr val="BA8F2D">
                        <a:alpha val="0"/>
                      </a:srgbClr>
                    </a:gs>
                    <a:gs pos="0">
                      <a:srgbClr val="2A3246"/>
                    </a:gs>
                  </a:gsLst>
                  <a:lin ang="5400000" scaled="1"/>
                </a:gradFill>
              </a:ln>
            </p:spPr>
            <p:style>
              <a:lnRef idx="1">
                <a:schemeClr val="accent1"/>
              </a:lnRef>
              <a:fillRef idx="0">
                <a:schemeClr val="accent1"/>
              </a:fillRef>
              <a:effectRef idx="0">
                <a:schemeClr val="accent1"/>
              </a:effectRef>
              <a:fontRef idx="minor">
                <a:schemeClr val="tx1"/>
              </a:fontRef>
            </p:style>
          </p:cxnSp>
        </p:grpSp>
      </p:grpSp>
      <p:sp>
        <p:nvSpPr>
          <p:cNvPr id="39" name="文本框 38"/>
          <p:cNvSpPr txBox="1"/>
          <p:nvPr/>
        </p:nvSpPr>
        <p:spPr>
          <a:xfrm>
            <a:off x="3118423" y="1607235"/>
            <a:ext cx="5889480" cy="1446550"/>
          </a:xfrm>
          <a:prstGeom prst="rect">
            <a:avLst/>
          </a:prstGeom>
          <a:noFill/>
        </p:spPr>
        <p:txBody>
          <a:bodyPr wrap="square" rtlCol="0">
            <a:spAutoFit/>
          </a:bodyPr>
          <a:lstStyle/>
          <a:p>
            <a:pPr algn="ctr"/>
            <a:r>
              <a:rPr lang="en-US" altLang="zh-CN" sz="8800" dirty="0">
                <a:solidFill>
                  <a:srgbClr val="BA8F2D"/>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mn-lt"/>
              </a:rPr>
              <a:t>01</a:t>
            </a:r>
            <a:endParaRPr lang="zh-CN" altLang="en-US" sz="8800" dirty="0">
              <a:solidFill>
                <a:srgbClr val="BA8F2D"/>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mn-lt"/>
            </a:endParaRPr>
          </a:p>
        </p:txBody>
      </p:sp>
    </p:spTree>
    <p:extLst>
      <p:ext uri="{BB962C8B-B14F-4D97-AF65-F5344CB8AC3E}">
        <p14:creationId xmlns:p14="http://schemas.microsoft.com/office/powerpoint/2010/main" val="1268579837"/>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00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手机屏幕的截图&#10;&#10;中度可信度描述已自动生成">
            <a:extLst>
              <a:ext uri="{FF2B5EF4-FFF2-40B4-BE49-F238E27FC236}">
                <a16:creationId xmlns:a16="http://schemas.microsoft.com/office/drawing/2014/main" id="{932BFB6D-9ABD-473D-8F8A-8EFFD81E19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8442" y="2098571"/>
            <a:ext cx="3078820" cy="1936502"/>
          </a:xfrm>
          <a:prstGeom prst="rect">
            <a:avLst/>
          </a:prstGeom>
        </p:spPr>
      </p:pic>
      <p:sp>
        <p:nvSpPr>
          <p:cNvPr id="39" name="矩形 38"/>
          <p:cNvSpPr/>
          <p:nvPr/>
        </p:nvSpPr>
        <p:spPr>
          <a:xfrm>
            <a:off x="5056094" y="3962402"/>
            <a:ext cx="6252882" cy="1724236"/>
          </a:xfrm>
          <a:prstGeom prst="rect">
            <a:avLst/>
          </a:prstGeom>
          <a:solidFill>
            <a:srgbClr val="2A3246"/>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1" name="矩形 10"/>
          <p:cNvSpPr/>
          <p:nvPr/>
        </p:nvSpPr>
        <p:spPr>
          <a:xfrm>
            <a:off x="5056094" y="1704764"/>
            <a:ext cx="6252882" cy="1724236"/>
          </a:xfrm>
          <a:prstGeom prst="rect">
            <a:avLst/>
          </a:prstGeom>
          <a:solidFill>
            <a:srgbClr val="BA8F2D"/>
          </a:solidFill>
          <a:ln>
            <a:noFill/>
          </a:ln>
          <a:effectLst>
            <a:outerShdw blurRad="1905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3" name="组合 2"/>
          <p:cNvGrpSpPr/>
          <p:nvPr/>
        </p:nvGrpSpPr>
        <p:grpSpPr>
          <a:xfrm>
            <a:off x="1038243" y="4664647"/>
            <a:ext cx="3429926" cy="1095343"/>
            <a:chOff x="4667549" y="608491"/>
            <a:chExt cx="2573239" cy="821759"/>
          </a:xfrm>
          <a:effectLst/>
        </p:grpSpPr>
        <p:sp>
          <p:nvSpPr>
            <p:cNvPr id="24" name="矩形 23"/>
            <p:cNvSpPr>
              <a:spLocks noChangeArrowheads="1"/>
            </p:cNvSpPr>
            <p:nvPr/>
          </p:nvSpPr>
          <p:spPr bwMode="auto">
            <a:xfrm>
              <a:off x="4667549" y="608491"/>
              <a:ext cx="2573239" cy="599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91414" tIns="45709" rIns="91414" bIns="45709">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algn="ctr" defTabSz="1218804" fontAlgn="auto">
                <a:lnSpc>
                  <a:spcPct val="120000"/>
                </a:lnSpc>
                <a:spcBef>
                  <a:spcPts val="0"/>
                </a:spcBef>
                <a:spcAft>
                  <a:spcPts val="0"/>
                </a:spcAft>
                <a:defRPr/>
              </a:pPr>
              <a:r>
                <a:rPr lang="en-US" altLang="zh-CN" sz="2000" b="1" kern="0" dirty="0">
                  <a:solidFill>
                    <a:schemeClr val="tx1">
                      <a:lumMod val="75000"/>
                      <a:lumOff val="25000"/>
                    </a:schemeClr>
                  </a:solidFill>
                  <a:latin typeface="+mn-lt"/>
                  <a:ea typeface="+mn-ea"/>
                  <a:cs typeface="+mn-ea"/>
                  <a:sym typeface="+mn-lt"/>
                </a:rPr>
                <a:t>Credit card issued by the credibility of the clients</a:t>
              </a:r>
              <a:endParaRPr lang="zh-CN" altLang="en-US" sz="1600" kern="0" dirty="0">
                <a:solidFill>
                  <a:schemeClr val="tx1">
                    <a:lumMod val="50000"/>
                    <a:lumOff val="50000"/>
                  </a:schemeClr>
                </a:solidFill>
                <a:latin typeface="+mn-lt"/>
                <a:ea typeface="+mn-ea"/>
                <a:cs typeface="+mn-ea"/>
                <a:sym typeface="+mn-lt"/>
              </a:endParaRPr>
            </a:p>
          </p:txBody>
        </p:sp>
        <p:grpSp>
          <p:nvGrpSpPr>
            <p:cNvPr id="25" name="组合 24"/>
            <p:cNvGrpSpPr/>
            <p:nvPr/>
          </p:nvGrpSpPr>
          <p:grpSpPr>
            <a:xfrm>
              <a:off x="4744096" y="1210554"/>
              <a:ext cx="2398455" cy="219696"/>
              <a:chOff x="3378520" y="634490"/>
              <a:chExt cx="2398455" cy="219696"/>
            </a:xfrm>
          </p:grpSpPr>
          <p:sp>
            <p:nvSpPr>
              <p:cNvPr id="26" name="矩形 25"/>
              <p:cNvSpPr/>
              <p:nvPr/>
            </p:nvSpPr>
            <p:spPr>
              <a:xfrm>
                <a:off x="3467148" y="722090"/>
                <a:ext cx="2242891" cy="45719"/>
              </a:xfrm>
              <a:prstGeom prst="rect">
                <a:avLst/>
              </a:prstGeom>
              <a:gradFill>
                <a:gsLst>
                  <a:gs pos="0">
                    <a:srgbClr val="F1F1F1"/>
                  </a:gs>
                  <a:gs pos="100000">
                    <a:schemeClr val="bg1"/>
                  </a:gs>
                </a:gsLst>
                <a:lin ang="5400000" scaled="1"/>
              </a:gradFill>
              <a:ln w="28575" cap="flat">
                <a:gradFill>
                  <a:gsLst>
                    <a:gs pos="0">
                      <a:schemeClr val="bg1"/>
                    </a:gs>
                    <a:gs pos="100000">
                      <a:srgbClr val="DDDDDD"/>
                    </a:gs>
                  </a:gsLst>
                  <a:lin ang="5400000" scaled="1"/>
                </a:gradFill>
                <a:prstDash val="solid"/>
                <a:miter lim="800000"/>
                <a:headEnd/>
                <a:tailEnd/>
              </a:ln>
              <a:effectLst/>
            </p:spPr>
            <p:txBody>
              <a:bodyPr lIns="91436" tIns="45718" rIns="91436" bIns="45718"/>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fontAlgn="auto">
                  <a:spcBef>
                    <a:spcPts val="0"/>
                  </a:spcBef>
                  <a:spcAft>
                    <a:spcPts val="0"/>
                  </a:spcAft>
                </a:pPr>
                <a:endParaRPr lang="zh-CN" altLang="en-US" sz="2399" dirty="0">
                  <a:solidFill>
                    <a:prstClr val="black"/>
                  </a:solidFill>
                  <a:latin typeface="+mn-lt"/>
                  <a:ea typeface="+mn-ea"/>
                  <a:cs typeface="+mn-ea"/>
                  <a:sym typeface="+mn-lt"/>
                </a:endParaRPr>
              </a:p>
            </p:txBody>
          </p:sp>
          <p:sp>
            <p:nvSpPr>
              <p:cNvPr id="27" name="椭圆 26"/>
              <p:cNvSpPr/>
              <p:nvPr/>
            </p:nvSpPr>
            <p:spPr bwMode="auto">
              <a:xfrm>
                <a:off x="3378520" y="634490"/>
                <a:ext cx="220032" cy="219696"/>
              </a:xfrm>
              <a:prstGeom prst="ellipse">
                <a:avLst/>
              </a:prstGeom>
              <a:gradFill flip="none" rotWithShape="1">
                <a:gsLst>
                  <a:gs pos="0">
                    <a:srgbClr val="F0F0F0"/>
                  </a:gs>
                  <a:gs pos="100000">
                    <a:srgbClr val="F1F1F1"/>
                  </a:gs>
                </a:gsLst>
                <a:lin ang="2700000" scaled="1"/>
                <a:tileRect/>
              </a:gradFill>
              <a:ln w="28575">
                <a:gradFill flip="none" rotWithShape="1">
                  <a:gsLst>
                    <a:gs pos="100000">
                      <a:srgbClr val="FFFFFF"/>
                    </a:gs>
                    <a:gs pos="0">
                      <a:srgbClr val="CECED0"/>
                    </a:gs>
                  </a:gsLst>
                  <a:lin ang="135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sz="2399" dirty="0">
                  <a:cs typeface="+mn-ea"/>
                  <a:sym typeface="+mn-lt"/>
                </a:endParaRPr>
              </a:p>
            </p:txBody>
          </p:sp>
          <p:sp>
            <p:nvSpPr>
              <p:cNvPr id="28" name="椭圆 27"/>
              <p:cNvSpPr/>
              <p:nvPr/>
            </p:nvSpPr>
            <p:spPr bwMode="auto">
              <a:xfrm>
                <a:off x="5556943" y="634490"/>
                <a:ext cx="220032" cy="219696"/>
              </a:xfrm>
              <a:prstGeom prst="ellipse">
                <a:avLst/>
              </a:prstGeom>
              <a:gradFill flip="none" rotWithShape="1">
                <a:gsLst>
                  <a:gs pos="0">
                    <a:srgbClr val="F0F0F0"/>
                  </a:gs>
                  <a:gs pos="100000">
                    <a:srgbClr val="F1F1F1"/>
                  </a:gs>
                </a:gsLst>
                <a:lin ang="2700000" scaled="1"/>
                <a:tileRect/>
              </a:gradFill>
              <a:ln w="28575">
                <a:gradFill flip="none" rotWithShape="1">
                  <a:gsLst>
                    <a:gs pos="100000">
                      <a:srgbClr val="FFFFFF"/>
                    </a:gs>
                    <a:gs pos="0">
                      <a:srgbClr val="CECED0"/>
                    </a:gs>
                  </a:gsLst>
                  <a:lin ang="135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sz="2399" dirty="0">
                  <a:cs typeface="+mn-ea"/>
                  <a:sym typeface="+mn-lt"/>
                </a:endParaRPr>
              </a:p>
            </p:txBody>
          </p:sp>
        </p:grpSp>
      </p:grpSp>
      <p:sp>
        <p:nvSpPr>
          <p:cNvPr id="6" name="矩形 5"/>
          <p:cNvSpPr>
            <a:spLocks noChangeArrowheads="1"/>
          </p:cNvSpPr>
          <p:nvPr/>
        </p:nvSpPr>
        <p:spPr bwMode="auto">
          <a:xfrm>
            <a:off x="5105594" y="2315605"/>
            <a:ext cx="1542357" cy="502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none" lIns="91414" tIns="45709" rIns="91414" bIns="45709">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algn="ctr" defTabSz="1218804" fontAlgn="auto">
              <a:spcBef>
                <a:spcPts val="0"/>
              </a:spcBef>
              <a:spcAft>
                <a:spcPts val="0"/>
              </a:spcAft>
              <a:defRPr/>
            </a:pPr>
            <a:r>
              <a:rPr lang="en-US" altLang="zh-CN" sz="2666" b="1" kern="0" dirty="0">
                <a:solidFill>
                  <a:schemeClr val="bg1"/>
                </a:solidFill>
                <a:latin typeface="微软雅黑" panose="020B0503020204020204" pitchFamily="34" charset="-122"/>
                <a:ea typeface="微软雅黑" panose="020B0503020204020204" pitchFamily="34" charset="-122"/>
                <a:cs typeface="阿里巴巴普惠体 H" panose="00020600040101010101" pitchFamily="18" charset="-122"/>
                <a:sym typeface="+mn-lt"/>
              </a:rPr>
              <a:t>Context</a:t>
            </a:r>
            <a:endParaRPr lang="zh-CN" altLang="en-US" sz="2666" b="1" kern="0" dirty="0">
              <a:solidFill>
                <a:schemeClr val="bg1"/>
              </a:solidFill>
              <a:latin typeface="微软雅黑" panose="020B0503020204020204" pitchFamily="34" charset="-122"/>
              <a:ea typeface="微软雅黑" panose="020B0503020204020204" pitchFamily="34" charset="-122"/>
              <a:cs typeface="阿里巴巴普惠体 H" panose="00020600040101010101" pitchFamily="18" charset="-122"/>
              <a:sym typeface="+mn-lt"/>
            </a:endParaRPr>
          </a:p>
        </p:txBody>
      </p:sp>
      <p:sp>
        <p:nvSpPr>
          <p:cNvPr id="9" name="矩形 8"/>
          <p:cNvSpPr>
            <a:spLocks noChangeArrowheads="1"/>
          </p:cNvSpPr>
          <p:nvPr/>
        </p:nvSpPr>
        <p:spPr bwMode="auto">
          <a:xfrm>
            <a:off x="5105594" y="4538448"/>
            <a:ext cx="1492856" cy="502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91414" tIns="45709" rIns="91414" bIns="45709">
            <a:spAutoFit/>
          </a:bodyPr>
          <a:ls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algn="ctr" defTabSz="1218804" fontAlgn="auto">
              <a:spcBef>
                <a:spcPts val="0"/>
              </a:spcBef>
              <a:spcAft>
                <a:spcPts val="0"/>
              </a:spcAft>
              <a:defRPr/>
            </a:pPr>
            <a:r>
              <a:rPr lang="en-US" altLang="zh-CN" sz="2666" b="1" kern="0" dirty="0">
                <a:solidFill>
                  <a:schemeClr val="bg1"/>
                </a:solidFill>
                <a:latin typeface="微软雅黑" panose="020B0503020204020204" pitchFamily="34" charset="-122"/>
                <a:ea typeface="微软雅黑" panose="020B0503020204020204" pitchFamily="34" charset="-122"/>
                <a:cs typeface="阿里巴巴普惠体 H" panose="00020600040101010101" pitchFamily="18" charset="-122"/>
                <a:sym typeface="+mn-lt"/>
              </a:rPr>
              <a:t>Task</a:t>
            </a:r>
            <a:endParaRPr lang="zh-CN" altLang="en-US" sz="2666" b="1" kern="0" dirty="0">
              <a:solidFill>
                <a:schemeClr val="bg1"/>
              </a:solidFill>
              <a:latin typeface="微软雅黑" panose="020B0503020204020204" pitchFamily="34" charset="-122"/>
              <a:ea typeface="微软雅黑" panose="020B0503020204020204" pitchFamily="34" charset="-122"/>
              <a:cs typeface="阿里巴巴普惠体 H" panose="00020600040101010101" pitchFamily="18" charset="-122"/>
              <a:sym typeface="+mn-lt"/>
            </a:endParaRPr>
          </a:p>
        </p:txBody>
      </p:sp>
      <p:sp>
        <p:nvSpPr>
          <p:cNvPr id="10" name="矩形 9"/>
          <p:cNvSpPr>
            <a:spLocks noChangeArrowheads="1"/>
          </p:cNvSpPr>
          <p:nvPr/>
        </p:nvSpPr>
        <p:spPr bwMode="auto">
          <a:xfrm>
            <a:off x="6620225" y="4035073"/>
            <a:ext cx="4533532" cy="1509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91414" tIns="45709" rIns="91414" bIns="45709">
            <a:spAutoFit/>
          </a:bodyPr>
          <a:lstStyle/>
          <a:p>
            <a:pPr marL="171450" indent="-171450">
              <a:lnSpc>
                <a:spcPct val="130000"/>
              </a:lnSpc>
              <a:spcBef>
                <a:spcPct val="0"/>
              </a:spcBef>
              <a:buFont typeface="Arial" panose="020B0604020202020204" pitchFamily="34" charset="0"/>
              <a:buChar char="•"/>
            </a:pPr>
            <a:r>
              <a:rPr lang="en-US" altLang="zh-CN" sz="1200" dirty="0">
                <a:solidFill>
                  <a:schemeClr val="bg1"/>
                </a:solidFill>
                <a:cs typeface="+mn-ea"/>
                <a:sym typeface="+mn-lt"/>
              </a:rPr>
              <a:t>Build a machine learning model to predict if an applicant is 'good' or 'bad' client, different from other tasks, the definition of 'good' or 'bad' is not given. we should use some technique, such as vintage analysis to construct our label. Also, unbalance data problem is a big problem in this task.</a:t>
            </a:r>
            <a:endParaRPr lang="zh-CN" altLang="en-US" sz="1200" dirty="0">
              <a:solidFill>
                <a:schemeClr val="bg1"/>
              </a:solidFill>
              <a:cs typeface="+mn-ea"/>
              <a:sym typeface="+mn-lt"/>
            </a:endParaRPr>
          </a:p>
        </p:txBody>
      </p:sp>
      <p:sp>
        <p:nvSpPr>
          <p:cNvPr id="12" name="TextBox 55"/>
          <p:cNvSpPr txBox="1"/>
          <p:nvPr/>
        </p:nvSpPr>
        <p:spPr>
          <a:xfrm>
            <a:off x="6623201" y="1692198"/>
            <a:ext cx="4784777" cy="1749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wrap="square" lIns="91414" tIns="45709" rIns="91414" bIns="45709">
            <a:spAutoFit/>
          </a:bodyPr>
          <a:lstStyle>
            <a:defPPr>
              <a:defRPr lang="en-US"/>
            </a:defPPr>
            <a:lvl1pPr marR="0" lvl="0" indent="0" defTabSz="914400" fontAlgn="auto">
              <a:lnSpc>
                <a:spcPct val="100000"/>
              </a:lnSpc>
              <a:spcBef>
                <a:spcPts val="0"/>
              </a:spcBef>
              <a:spcAft>
                <a:spcPts val="0"/>
              </a:spcAft>
              <a:buClrTx/>
              <a:buSzTx/>
              <a:buFontTx/>
              <a:buNone/>
              <a:tabLst/>
              <a:defRPr sz="4000" kern="0">
                <a:solidFill>
                  <a:srgbClr val="0070C0"/>
                </a:solidFill>
                <a:latin typeface="Impact" pitchFamily="34" charset="0"/>
                <a:ea typeface="微软雅黑" pitchFamily="34" charset="-122"/>
              </a:defRPr>
            </a:lvl1pPr>
            <a:lvl2pPr marL="457200" fontAlgn="base">
              <a:spcBef>
                <a:spcPct val="0"/>
              </a:spcBef>
              <a:spcAft>
                <a:spcPct val="0"/>
              </a:spcAft>
              <a:defRPr>
                <a:latin typeface="Calibri" pitchFamily="34" charset="0"/>
                <a:ea typeface="宋体" charset="-122"/>
              </a:defRPr>
            </a:lvl2pPr>
            <a:lvl3pPr marL="914400" fontAlgn="base">
              <a:spcBef>
                <a:spcPct val="0"/>
              </a:spcBef>
              <a:spcAft>
                <a:spcPct val="0"/>
              </a:spcAft>
              <a:defRPr>
                <a:latin typeface="Calibri" pitchFamily="34" charset="0"/>
                <a:ea typeface="宋体" charset="-122"/>
              </a:defRPr>
            </a:lvl3pPr>
            <a:lvl4pPr marL="1371600" fontAlgn="base">
              <a:spcBef>
                <a:spcPct val="0"/>
              </a:spcBef>
              <a:spcAft>
                <a:spcPct val="0"/>
              </a:spcAft>
              <a:defRPr>
                <a:latin typeface="Calibri" pitchFamily="34" charset="0"/>
                <a:ea typeface="宋体" charset="-122"/>
              </a:defRPr>
            </a:lvl4pPr>
            <a:lvl5pPr marL="1828800" fontAlgn="base">
              <a:spcBef>
                <a:spcPct val="0"/>
              </a:spcBef>
              <a:spcAft>
                <a:spcPct val="0"/>
              </a:spcAft>
              <a:defRPr>
                <a:latin typeface="Calibri" pitchFamily="34" charset="0"/>
                <a:ea typeface="宋体" charset="-122"/>
              </a:defRPr>
            </a:lvl5pPr>
            <a:lvl6pPr marL="2286000" defTabSz="914400">
              <a:defRPr>
                <a:latin typeface="Calibri" pitchFamily="34" charset="0"/>
                <a:ea typeface="宋体" charset="-122"/>
              </a:defRPr>
            </a:lvl6pPr>
            <a:lvl7pPr marL="2743200" defTabSz="914400">
              <a:defRPr>
                <a:latin typeface="Calibri" pitchFamily="34" charset="0"/>
                <a:ea typeface="宋体" charset="-122"/>
              </a:defRPr>
            </a:lvl7pPr>
            <a:lvl8pPr marL="3200400" defTabSz="914400">
              <a:defRPr>
                <a:latin typeface="Calibri" pitchFamily="34" charset="0"/>
                <a:ea typeface="宋体" charset="-122"/>
              </a:defRPr>
            </a:lvl8pPr>
            <a:lvl9pPr marL="3657600" defTabSz="914400">
              <a:defRPr>
                <a:latin typeface="Calibri" pitchFamily="34" charset="0"/>
                <a:ea typeface="宋体" charset="-122"/>
              </a:defRPr>
            </a:lvl9pPr>
          </a:lstStyle>
          <a:p>
            <a:pPr marL="171450" indent="-171450">
              <a:lnSpc>
                <a:spcPct val="130000"/>
              </a:lnSpc>
              <a:spcBef>
                <a:spcPct val="0"/>
              </a:spcBef>
              <a:buFont typeface="Arial" panose="020B0604020202020204" pitchFamily="34" charset="0"/>
              <a:buChar char="•"/>
            </a:pPr>
            <a:r>
              <a:rPr lang="en-US" altLang="zh-CN" sz="1200" dirty="0">
                <a:solidFill>
                  <a:schemeClr val="bg1"/>
                </a:solidFill>
                <a:latin typeface="+mn-lt"/>
                <a:ea typeface="+mn-ea"/>
                <a:cs typeface="+mn-ea"/>
                <a:sym typeface="+mn-lt"/>
              </a:rPr>
              <a:t>Credit score cards are a common risk control method in the financial industry. It uses personal information and data submitted by credit card applicants to predict the probability of future defaults and credit card borrowings. The bank is able to decide whether to issue a credit card to the applicant. Credit scores can objectively quantify the magnitude of risk.</a:t>
            </a:r>
            <a:endParaRPr lang="zh-CN" altLang="en-US" sz="1200" dirty="0">
              <a:solidFill>
                <a:schemeClr val="bg1"/>
              </a:solidFill>
              <a:latin typeface="+mn-lt"/>
              <a:ea typeface="+mn-ea"/>
              <a:cs typeface="+mn-ea"/>
              <a:sym typeface="+mn-lt"/>
            </a:endParaRPr>
          </a:p>
        </p:txBody>
      </p:sp>
      <p:sp>
        <p:nvSpPr>
          <p:cNvPr id="36" name="矩形 35"/>
          <p:cNvSpPr/>
          <p:nvPr userDrawn="1"/>
        </p:nvSpPr>
        <p:spPr>
          <a:xfrm>
            <a:off x="4106444" y="110706"/>
            <a:ext cx="3979112" cy="523220"/>
          </a:xfrm>
          <a:prstGeom prst="rect">
            <a:avLst/>
          </a:prstGeom>
        </p:spPr>
        <p:txBody>
          <a:bodyPr wrap="square">
            <a:spAutoFit/>
          </a:bodyPr>
          <a:lstStyle/>
          <a:p>
            <a:pPr algn="ctr"/>
            <a:r>
              <a:rPr lang="en-US" altLang="zh-CN" sz="2800" b="1" dirty="0">
                <a:solidFill>
                  <a:srgbClr val="2A3246"/>
                </a:solidFill>
                <a:latin typeface="Arial" panose="020B0604020202020204" pitchFamily="34" charset="0"/>
                <a:cs typeface="Arial" panose="020B0604020202020204" pitchFamily="34" charset="0"/>
                <a:sym typeface="+mn-lt"/>
              </a:rPr>
              <a:t>Background</a:t>
            </a:r>
            <a:endParaRPr lang="zh-CN" altLang="en-US" sz="2800" dirty="0">
              <a:solidFill>
                <a:srgbClr val="2A3246"/>
              </a:solidFill>
              <a:latin typeface="微软雅黑" panose="020B0503020204020204" pitchFamily="34" charset="-122"/>
              <a:ea typeface="微软雅黑" panose="020B0503020204020204" pitchFamily="34" charset="-122"/>
              <a:cs typeface="阿里巴巴普惠体 H" panose="00020600040101010101" pitchFamily="18" charset="-122"/>
              <a:sym typeface="+mn-lt"/>
            </a:endParaRPr>
          </a:p>
        </p:txBody>
      </p:sp>
    </p:spTree>
    <p:extLst>
      <p:ext uri="{BB962C8B-B14F-4D97-AF65-F5344CB8AC3E}">
        <p14:creationId xmlns:p14="http://schemas.microsoft.com/office/powerpoint/2010/main" val="23693881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39"/>
                                        </p:tgtEl>
                                        <p:attrNameLst>
                                          <p:attrName>style.visibility</p:attrName>
                                        </p:attrNameLst>
                                      </p:cBhvr>
                                      <p:to>
                                        <p:strVal val="visible"/>
                                      </p:to>
                                    </p:set>
                                    <p:animEffect transition="in" filter="wipe(left)">
                                      <p:cBhvr>
                                        <p:cTn id="13" dur="500"/>
                                        <p:tgtEl>
                                          <p:spTgt spid="39"/>
                                        </p:tgtEl>
                                      </p:cBhvr>
                                    </p:animEffect>
                                  </p:childTnLst>
                                </p:cTn>
                              </p:par>
                              <p:par>
                                <p:cTn id="14" presetID="2" presetClass="entr" presetSubtype="8" fill="hold" grpId="0" nodeType="withEffect">
                                  <p:stCondLst>
                                    <p:cond delay="75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0-#ppt_w/2"/>
                                          </p:val>
                                        </p:tav>
                                        <p:tav tm="100000">
                                          <p:val>
                                            <p:strVal val="#ppt_x"/>
                                          </p:val>
                                        </p:tav>
                                      </p:tavLst>
                                    </p:anim>
                                    <p:anim calcmode="lin" valueType="num">
                                      <p:cBhvr additive="base">
                                        <p:cTn id="17" dur="500" fill="hold"/>
                                        <p:tgtEl>
                                          <p:spTgt spid="6"/>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75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0-#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75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75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0-#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11" grpId="0" animBg="1"/>
      <p:bldP spid="6" grpId="0"/>
      <p:bldP spid="9" grpId="0"/>
      <p:bldP spid="1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02059" y="469900"/>
            <a:ext cx="11147426" cy="5516558"/>
            <a:chOff x="402059" y="469900"/>
            <a:chExt cx="11147426" cy="5516558"/>
          </a:xfrm>
        </p:grpSpPr>
        <p:sp>
          <p:nvSpPr>
            <p:cNvPr id="14" name="圆角矩形 13"/>
            <p:cNvSpPr/>
            <p:nvPr/>
          </p:nvSpPr>
          <p:spPr>
            <a:xfrm>
              <a:off x="1219200" y="1358900"/>
              <a:ext cx="9613900" cy="3721100"/>
            </a:xfrm>
            <a:prstGeom prst="roundRect">
              <a:avLst>
                <a:gd name="adj" fmla="val 0"/>
              </a:avLst>
            </a:prstGeom>
            <a:solidFill>
              <a:schemeClr val="bg1"/>
            </a:solidFill>
            <a:ln w="28575">
              <a:solidFill>
                <a:srgbClr val="2A3246"/>
              </a:solidFill>
            </a:ln>
            <a:effectLst>
              <a:outerShdw blurRad="4191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137857" y="3053785"/>
              <a:ext cx="7916285" cy="923330"/>
            </a:xfrm>
            <a:prstGeom prst="rect">
              <a:avLst/>
            </a:prstGeom>
            <a:noFill/>
          </p:spPr>
          <p:txBody>
            <a:bodyPr wrap="square" rtlCol="0">
              <a:spAutoFit/>
            </a:bodyPr>
            <a:lstStyle/>
            <a:p>
              <a:pPr algn="ctr"/>
              <a:r>
                <a:rPr lang="en-US" altLang="zh-CN" sz="5400" b="1" dirty="0">
                  <a:solidFill>
                    <a:srgbClr val="2A3246"/>
                  </a:solidFill>
                  <a:latin typeface="Arial" panose="020B0604020202020204" pitchFamily="34" charset="0"/>
                  <a:cs typeface="Arial" panose="020B0604020202020204" pitchFamily="34" charset="0"/>
                  <a:sym typeface="+mn-lt"/>
                </a:rPr>
                <a:t>Input and Output</a:t>
              </a:r>
              <a:endParaRPr lang="zh-CN" altLang="en-US" sz="5400" dirty="0">
                <a:solidFill>
                  <a:srgbClr val="2A3246"/>
                </a:solidFill>
                <a:latin typeface="微软雅黑" panose="020B0503020204020204" pitchFamily="34" charset="-122"/>
                <a:ea typeface="微软雅黑" panose="020B0503020204020204" pitchFamily="34" charset="-122"/>
                <a:cs typeface="阿里巴巴普惠体 H" panose="00020600040101010101" pitchFamily="18" charset="-122"/>
                <a:sym typeface="+mn-lt"/>
              </a:endParaRPr>
            </a:p>
          </p:txBody>
        </p:sp>
        <p:sp>
          <p:nvSpPr>
            <p:cNvPr id="26" name="L 形 25"/>
            <p:cNvSpPr/>
            <p:nvPr/>
          </p:nvSpPr>
          <p:spPr>
            <a:xfrm rot="5400000">
              <a:off x="1131533" y="1265242"/>
              <a:ext cx="914400" cy="914400"/>
            </a:xfrm>
            <a:prstGeom prst="corner">
              <a:avLst>
                <a:gd name="adj1" fmla="val 9723"/>
                <a:gd name="adj2" fmla="val 8680"/>
              </a:avLst>
            </a:pr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L 形 26"/>
            <p:cNvSpPr/>
            <p:nvPr/>
          </p:nvSpPr>
          <p:spPr>
            <a:xfrm rot="10800000">
              <a:off x="9992726" y="1265242"/>
              <a:ext cx="914400" cy="914400"/>
            </a:xfrm>
            <a:prstGeom prst="corner">
              <a:avLst>
                <a:gd name="adj1" fmla="val 9723"/>
                <a:gd name="adj2" fmla="val 8680"/>
              </a:avLst>
            </a:pr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rot="10800000">
              <a:off x="1131533" y="4259258"/>
              <a:ext cx="9786351" cy="914400"/>
              <a:chOff x="1120775" y="4576758"/>
              <a:chExt cx="9786351" cy="914400"/>
            </a:xfrm>
          </p:grpSpPr>
          <p:sp>
            <p:nvSpPr>
              <p:cNvPr id="31" name="L 形 30"/>
              <p:cNvSpPr/>
              <p:nvPr/>
            </p:nvSpPr>
            <p:spPr>
              <a:xfrm rot="5400000">
                <a:off x="1120775" y="4576758"/>
                <a:ext cx="914400" cy="914400"/>
              </a:xfrm>
              <a:prstGeom prst="corner">
                <a:avLst>
                  <a:gd name="adj1" fmla="val 9723"/>
                  <a:gd name="adj2" fmla="val 8680"/>
                </a:avLst>
              </a:pr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L 形 31"/>
              <p:cNvSpPr/>
              <p:nvPr/>
            </p:nvSpPr>
            <p:spPr>
              <a:xfrm rot="10800000">
                <a:off x="9992726" y="4576758"/>
                <a:ext cx="914400" cy="914400"/>
              </a:xfrm>
              <a:prstGeom prst="corner">
                <a:avLst>
                  <a:gd name="adj1" fmla="val 9723"/>
                  <a:gd name="adj2" fmla="val 8680"/>
                </a:avLst>
              </a:pr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402060" y="469900"/>
              <a:ext cx="11147425" cy="5516558"/>
              <a:chOff x="402060" y="469900"/>
              <a:chExt cx="11147425" cy="5516558"/>
            </a:xfrm>
          </p:grpSpPr>
          <p:cxnSp>
            <p:nvCxnSpPr>
              <p:cNvPr id="34" name="直接连接符 33"/>
              <p:cNvCxnSpPr/>
              <p:nvPr/>
            </p:nvCxnSpPr>
            <p:spPr>
              <a:xfrm flipH="1">
                <a:off x="10939885" y="469900"/>
                <a:ext cx="609600" cy="698500"/>
              </a:xfrm>
              <a:prstGeom prst="line">
                <a:avLst/>
              </a:prstGeom>
              <a:ln>
                <a:gradFill>
                  <a:gsLst>
                    <a:gs pos="0">
                      <a:srgbClr val="BA8F2D">
                        <a:alpha val="0"/>
                      </a:srgbClr>
                    </a:gs>
                    <a:gs pos="100000">
                      <a:srgbClr val="2A3246"/>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402060" y="5287958"/>
                <a:ext cx="609600" cy="698500"/>
              </a:xfrm>
              <a:prstGeom prst="line">
                <a:avLst/>
              </a:prstGeom>
              <a:ln>
                <a:gradFill>
                  <a:gsLst>
                    <a:gs pos="100000">
                      <a:srgbClr val="BA8F2D">
                        <a:alpha val="0"/>
                      </a:srgbClr>
                    </a:gs>
                    <a:gs pos="0">
                      <a:srgbClr val="2A3246"/>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rot="10800000" flipH="1">
              <a:off x="402059" y="469900"/>
              <a:ext cx="11147426" cy="5516558"/>
              <a:chOff x="402060" y="469900"/>
              <a:chExt cx="11147425" cy="5516558"/>
            </a:xfrm>
          </p:grpSpPr>
          <p:cxnSp>
            <p:nvCxnSpPr>
              <p:cNvPr id="37" name="直接连接符 36"/>
              <p:cNvCxnSpPr/>
              <p:nvPr/>
            </p:nvCxnSpPr>
            <p:spPr>
              <a:xfrm flipH="1">
                <a:off x="10939885" y="469900"/>
                <a:ext cx="609600" cy="698500"/>
              </a:xfrm>
              <a:prstGeom prst="line">
                <a:avLst/>
              </a:prstGeom>
              <a:ln>
                <a:gradFill>
                  <a:gsLst>
                    <a:gs pos="0">
                      <a:srgbClr val="BA8F2D">
                        <a:alpha val="0"/>
                      </a:srgbClr>
                    </a:gs>
                    <a:gs pos="100000">
                      <a:srgbClr val="2A3246"/>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402060" y="5287958"/>
                <a:ext cx="609600" cy="698500"/>
              </a:xfrm>
              <a:prstGeom prst="line">
                <a:avLst/>
              </a:prstGeom>
              <a:ln>
                <a:gradFill>
                  <a:gsLst>
                    <a:gs pos="100000">
                      <a:srgbClr val="BA8F2D">
                        <a:alpha val="0"/>
                      </a:srgbClr>
                    </a:gs>
                    <a:gs pos="0">
                      <a:srgbClr val="2A3246"/>
                    </a:gs>
                  </a:gsLst>
                  <a:lin ang="5400000" scaled="1"/>
                </a:gradFill>
              </a:ln>
            </p:spPr>
            <p:style>
              <a:lnRef idx="1">
                <a:schemeClr val="accent1"/>
              </a:lnRef>
              <a:fillRef idx="0">
                <a:schemeClr val="accent1"/>
              </a:fillRef>
              <a:effectRef idx="0">
                <a:schemeClr val="accent1"/>
              </a:effectRef>
              <a:fontRef idx="minor">
                <a:schemeClr val="tx1"/>
              </a:fontRef>
            </p:style>
          </p:cxnSp>
        </p:grpSp>
      </p:grpSp>
      <p:sp>
        <p:nvSpPr>
          <p:cNvPr id="39" name="文本框 38"/>
          <p:cNvSpPr txBox="1"/>
          <p:nvPr/>
        </p:nvSpPr>
        <p:spPr>
          <a:xfrm>
            <a:off x="3118423" y="1607235"/>
            <a:ext cx="5889480" cy="1446550"/>
          </a:xfrm>
          <a:prstGeom prst="rect">
            <a:avLst/>
          </a:prstGeom>
          <a:noFill/>
        </p:spPr>
        <p:txBody>
          <a:bodyPr wrap="square" rtlCol="0">
            <a:spAutoFit/>
          </a:bodyPr>
          <a:lstStyle/>
          <a:p>
            <a:pPr algn="ctr"/>
            <a:r>
              <a:rPr lang="en-US" altLang="zh-CN" sz="8800" dirty="0">
                <a:solidFill>
                  <a:srgbClr val="BA8F2D"/>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mn-lt"/>
              </a:rPr>
              <a:t>02</a:t>
            </a:r>
            <a:endParaRPr lang="zh-CN" altLang="en-US" sz="8800" dirty="0">
              <a:solidFill>
                <a:srgbClr val="BA8F2D"/>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mn-lt"/>
            </a:endParaRPr>
          </a:p>
        </p:txBody>
      </p:sp>
    </p:spTree>
    <p:extLst>
      <p:ext uri="{BB962C8B-B14F-4D97-AF65-F5344CB8AC3E}">
        <p14:creationId xmlns:p14="http://schemas.microsoft.com/office/powerpoint/2010/main" val="2022458458"/>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00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childTnLst>
                          </p:cTn>
                        </p:par>
                        <p:par>
                          <p:cTn id="10" fill="hold">
                            <p:stCondLst>
                              <p:cond delay="2000"/>
                            </p:stCondLst>
                            <p:childTnLst>
                              <p:par>
                                <p:cTn id="11" presetID="2" presetClass="entr" presetSubtype="4"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970793" y="1525947"/>
            <a:ext cx="5154902" cy="695624"/>
            <a:chOff x="695325" y="1484784"/>
            <a:chExt cx="5400675" cy="728790"/>
          </a:xfrm>
          <a:solidFill>
            <a:srgbClr val="BA8F2D"/>
          </a:solidFill>
          <a:effectLst>
            <a:outerShdw blurRad="254000" dist="63500" dir="2700000" algn="tl" rotWithShape="0">
              <a:prstClr val="black">
                <a:alpha val="30000"/>
              </a:prstClr>
            </a:outerShdw>
          </a:effectLst>
        </p:grpSpPr>
        <p:sp>
          <p:nvSpPr>
            <p:cNvPr id="43" name="五边形 42"/>
            <p:cNvSpPr/>
            <p:nvPr/>
          </p:nvSpPr>
          <p:spPr>
            <a:xfrm>
              <a:off x="695325" y="1484784"/>
              <a:ext cx="5400675" cy="728790"/>
            </a:xfrm>
            <a:prstGeom prst="homePlat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130000"/>
                </a:lnSpc>
              </a:pPr>
              <a:endParaRPr lang="zh-CN" altLang="en-US" dirty="0">
                <a:cs typeface="+mn-ea"/>
                <a:sym typeface="+mn-lt"/>
              </a:endParaRPr>
            </a:p>
          </p:txBody>
        </p:sp>
        <p:sp>
          <p:nvSpPr>
            <p:cNvPr id="44" name="TextBox 19"/>
            <p:cNvSpPr txBox="1"/>
            <p:nvPr/>
          </p:nvSpPr>
          <p:spPr>
            <a:xfrm>
              <a:off x="1973999" y="1513245"/>
              <a:ext cx="2843328" cy="626429"/>
            </a:xfrm>
            <a:prstGeom prst="rect">
              <a:avLst/>
            </a:prstGeom>
            <a:grpFill/>
          </p:spPr>
          <p:txBody>
            <a:bodyPr wrap="square" rtlCol="0">
              <a:spAutoFit/>
            </a:bodyPr>
            <a:lstStyle/>
            <a:p>
              <a:pPr algn="ctr">
                <a:lnSpc>
                  <a:spcPct val="130000"/>
                </a:lnSpc>
              </a:pPr>
              <a:r>
                <a:rPr lang="en-US" altLang="zh-CN" sz="2800" dirty="0">
                  <a:solidFill>
                    <a:schemeClr val="bg1">
                      <a:lumMod val="95000"/>
                    </a:schemeClr>
                  </a:solidFill>
                  <a:cs typeface="+mn-ea"/>
                  <a:sym typeface="+mn-lt"/>
                </a:rPr>
                <a:t>Input</a:t>
              </a:r>
              <a:endParaRPr lang="zh-CN" altLang="en-US" sz="2800" dirty="0">
                <a:solidFill>
                  <a:schemeClr val="bg1">
                    <a:lumMod val="95000"/>
                  </a:schemeClr>
                </a:solidFill>
                <a:cs typeface="+mn-ea"/>
                <a:sym typeface="+mn-lt"/>
              </a:endParaRPr>
            </a:p>
          </p:txBody>
        </p:sp>
      </p:grpSp>
      <p:grpSp>
        <p:nvGrpSpPr>
          <p:cNvPr id="45" name="组合 44"/>
          <p:cNvGrpSpPr/>
          <p:nvPr/>
        </p:nvGrpSpPr>
        <p:grpSpPr>
          <a:xfrm>
            <a:off x="6123307" y="1514239"/>
            <a:ext cx="5154902" cy="695624"/>
            <a:chOff x="6212764" y="1588075"/>
            <a:chExt cx="5400675" cy="728790"/>
          </a:xfrm>
          <a:solidFill>
            <a:srgbClr val="2A3246"/>
          </a:solidFill>
          <a:effectLst>
            <a:outerShdw blurRad="254000" dist="63500" dir="2700000" algn="tl" rotWithShape="0">
              <a:prstClr val="black">
                <a:alpha val="30000"/>
              </a:prstClr>
            </a:outerShdw>
          </a:effectLst>
        </p:grpSpPr>
        <p:sp>
          <p:nvSpPr>
            <p:cNvPr id="46" name="五边形 45"/>
            <p:cNvSpPr/>
            <p:nvPr/>
          </p:nvSpPr>
          <p:spPr>
            <a:xfrm flipH="1">
              <a:off x="6212764" y="1588075"/>
              <a:ext cx="5400675" cy="728790"/>
            </a:xfrm>
            <a:prstGeom prst="homePlat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130000"/>
                </a:lnSpc>
              </a:pPr>
              <a:endParaRPr lang="zh-CN" altLang="en-US" dirty="0">
                <a:cs typeface="+mn-ea"/>
                <a:sym typeface="+mn-lt"/>
              </a:endParaRPr>
            </a:p>
          </p:txBody>
        </p:sp>
        <p:sp>
          <p:nvSpPr>
            <p:cNvPr id="47" name="TextBox 19"/>
            <p:cNvSpPr txBox="1"/>
            <p:nvPr/>
          </p:nvSpPr>
          <p:spPr>
            <a:xfrm>
              <a:off x="7450315" y="1616536"/>
              <a:ext cx="2925572" cy="626429"/>
            </a:xfrm>
            <a:prstGeom prst="rect">
              <a:avLst/>
            </a:prstGeom>
            <a:grpFill/>
          </p:spPr>
          <p:txBody>
            <a:bodyPr wrap="square" rtlCol="0">
              <a:spAutoFit/>
            </a:bodyPr>
            <a:lstStyle/>
            <a:p>
              <a:pPr algn="ctr">
                <a:lnSpc>
                  <a:spcPct val="130000"/>
                </a:lnSpc>
              </a:pPr>
              <a:r>
                <a:rPr lang="en-US" altLang="zh-CN" sz="2800" dirty="0">
                  <a:solidFill>
                    <a:schemeClr val="bg1">
                      <a:lumMod val="95000"/>
                    </a:schemeClr>
                  </a:solidFill>
                  <a:cs typeface="+mn-ea"/>
                  <a:sym typeface="+mn-lt"/>
                </a:rPr>
                <a:t>Output</a:t>
              </a:r>
              <a:endParaRPr lang="zh-CN" altLang="en-US" sz="2800" dirty="0">
                <a:solidFill>
                  <a:schemeClr val="bg1">
                    <a:lumMod val="95000"/>
                  </a:schemeClr>
                </a:solidFill>
                <a:cs typeface="+mn-ea"/>
                <a:sym typeface="+mn-lt"/>
              </a:endParaRPr>
            </a:p>
          </p:txBody>
        </p:sp>
      </p:grpSp>
      <p:grpSp>
        <p:nvGrpSpPr>
          <p:cNvPr id="66" name="组合 65"/>
          <p:cNvGrpSpPr/>
          <p:nvPr/>
        </p:nvGrpSpPr>
        <p:grpSpPr>
          <a:xfrm>
            <a:off x="3713117" y="110706"/>
            <a:ext cx="4765766" cy="882231"/>
            <a:chOff x="3784390" y="377466"/>
            <a:chExt cx="4765766" cy="882231"/>
          </a:xfrm>
        </p:grpSpPr>
        <p:sp>
          <p:nvSpPr>
            <p:cNvPr id="67" name="矩形 66"/>
            <p:cNvSpPr/>
            <p:nvPr userDrawn="1"/>
          </p:nvSpPr>
          <p:spPr>
            <a:xfrm>
              <a:off x="4177717" y="377466"/>
              <a:ext cx="3979112" cy="565604"/>
            </a:xfrm>
            <a:prstGeom prst="rect">
              <a:avLst/>
            </a:prstGeom>
          </p:spPr>
          <p:txBody>
            <a:bodyPr wrap="square">
              <a:spAutoFit/>
            </a:bodyPr>
            <a:lstStyle/>
            <a:p>
              <a:pPr algn="ctr">
                <a:lnSpc>
                  <a:spcPct val="120000"/>
                </a:lnSpc>
              </a:pPr>
              <a:r>
                <a:rPr lang="en-US" altLang="zh-CN" sz="2800" dirty="0">
                  <a:solidFill>
                    <a:srgbClr val="2A3246"/>
                  </a:solidFill>
                  <a:latin typeface="微软雅黑" panose="020B0503020204020204" pitchFamily="34" charset="-122"/>
                  <a:ea typeface="微软雅黑" panose="020B0503020204020204" pitchFamily="34" charset="-122"/>
                  <a:cs typeface="阿里巴巴普惠体 H" panose="00020600040101010101" pitchFamily="18" charset="-122"/>
                  <a:sym typeface="+mn-lt"/>
                </a:rPr>
                <a:t>Input and Output</a:t>
              </a:r>
              <a:endParaRPr lang="zh-CN" altLang="en-US" sz="2800" dirty="0">
                <a:solidFill>
                  <a:srgbClr val="2A3246"/>
                </a:solidFill>
                <a:latin typeface="微软雅黑" panose="020B0503020204020204" pitchFamily="34" charset="-122"/>
                <a:ea typeface="微软雅黑" panose="020B0503020204020204" pitchFamily="34" charset="-122"/>
                <a:cs typeface="阿里巴巴普惠体 H" panose="00020600040101010101" pitchFamily="18" charset="-122"/>
                <a:sym typeface="+mn-lt"/>
              </a:endParaRPr>
            </a:p>
          </p:txBody>
        </p:sp>
        <p:sp>
          <p:nvSpPr>
            <p:cNvPr id="68" name="文本框 67"/>
            <p:cNvSpPr txBox="1"/>
            <p:nvPr/>
          </p:nvSpPr>
          <p:spPr>
            <a:xfrm>
              <a:off x="3784390" y="998343"/>
              <a:ext cx="4765766" cy="261354"/>
            </a:xfrm>
            <a:prstGeom prst="rect">
              <a:avLst/>
            </a:prstGeom>
            <a:noFill/>
          </p:spPr>
          <p:txBody>
            <a:bodyPr wrap="square" rtlCol="0">
              <a:spAutoFit/>
            </a:bodyPr>
            <a:lstStyle/>
            <a:p>
              <a:pPr algn="ctr">
                <a:lnSpc>
                  <a:spcPct val="120000"/>
                </a:lnSpc>
              </a:pPr>
              <a:r>
                <a:rPr lang="en-US" altLang="zh-CN" sz="1000" dirty="0">
                  <a:solidFill>
                    <a:schemeClr val="bg1">
                      <a:lumMod val="50000"/>
                    </a:schemeClr>
                  </a:solidFill>
                  <a:cs typeface="+mn-ea"/>
                  <a:sym typeface="+mn-lt"/>
                </a:rPr>
                <a:t> CLICK HERE TO ADD TITLE TEXT </a:t>
              </a:r>
              <a:endParaRPr lang="zh-CN" altLang="en-US" sz="1000" dirty="0">
                <a:solidFill>
                  <a:schemeClr val="bg1">
                    <a:lumMod val="50000"/>
                  </a:schemeClr>
                </a:solidFill>
                <a:cs typeface="+mn-ea"/>
                <a:sym typeface="+mn-lt"/>
              </a:endParaRPr>
            </a:p>
          </p:txBody>
        </p:sp>
      </p:grpSp>
      <p:pic>
        <p:nvPicPr>
          <p:cNvPr id="3" name="Picture 2" descr="Table&#10;&#10;Description automatically generated">
            <a:extLst>
              <a:ext uri="{FF2B5EF4-FFF2-40B4-BE49-F238E27FC236}">
                <a16:creationId xmlns:a16="http://schemas.microsoft.com/office/drawing/2014/main" id="{98B64E9C-8026-C64F-843E-086A8E36F1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929" y="2336185"/>
            <a:ext cx="10516756" cy="2403394"/>
          </a:xfrm>
          <a:prstGeom prst="rect">
            <a:avLst/>
          </a:prstGeom>
        </p:spPr>
      </p:pic>
      <p:pic>
        <p:nvPicPr>
          <p:cNvPr id="5" name="Picture 4" descr="Table&#10;&#10;Description automatically generated">
            <a:extLst>
              <a:ext uri="{FF2B5EF4-FFF2-40B4-BE49-F238E27FC236}">
                <a16:creationId xmlns:a16="http://schemas.microsoft.com/office/drawing/2014/main" id="{8E1A5D4A-7E81-924D-80F5-0DDAF853D3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3225" y="2485225"/>
            <a:ext cx="3804549" cy="3758619"/>
          </a:xfrm>
          <a:prstGeom prst="rect">
            <a:avLst/>
          </a:prstGeom>
        </p:spPr>
      </p:pic>
      <p:sp>
        <p:nvSpPr>
          <p:cNvPr id="16" name="TextBox 15">
            <a:extLst>
              <a:ext uri="{FF2B5EF4-FFF2-40B4-BE49-F238E27FC236}">
                <a16:creationId xmlns:a16="http://schemas.microsoft.com/office/drawing/2014/main" id="{8828DEDC-5BF6-F346-9F73-7ADF6C0F0A3D}"/>
              </a:ext>
            </a:extLst>
          </p:cNvPr>
          <p:cNvSpPr txBox="1"/>
          <p:nvPr/>
        </p:nvSpPr>
        <p:spPr>
          <a:xfrm>
            <a:off x="6256613" y="2690336"/>
            <a:ext cx="4444540" cy="1477328"/>
          </a:xfrm>
          <a:prstGeom prst="rect">
            <a:avLst/>
          </a:prstGeom>
          <a:noFill/>
        </p:spPr>
        <p:txBody>
          <a:bodyPr wrap="square" rtlCol="0">
            <a:spAutoFit/>
          </a:bodyPr>
          <a:lstStyle/>
          <a:p>
            <a:pPr marL="285750" indent="-285750">
              <a:buFont typeface="Arial" panose="020B0604020202020204" pitchFamily="34" charset="0"/>
              <a:buChar char="•"/>
            </a:pPr>
            <a:r>
              <a:rPr lang="en-CN" dirty="0">
                <a:solidFill>
                  <a:schemeClr val="accent5">
                    <a:lumMod val="50000"/>
                  </a:schemeClr>
                </a:solidFill>
                <a:latin typeface="Arial" panose="020B0604020202020204" pitchFamily="34" charset="0"/>
                <a:cs typeface="Arial" panose="020B0604020202020204" pitchFamily="34" charset="0"/>
              </a:rPr>
              <a:t>A binary 0 and 1 array, with 0 representing the good credit status and 1 representing the bad credit status. Each value maps to the corresponding client.</a:t>
            </a:r>
          </a:p>
        </p:txBody>
      </p:sp>
    </p:spTree>
    <p:extLst>
      <p:ext uri="{BB962C8B-B14F-4D97-AF65-F5344CB8AC3E}">
        <p14:creationId xmlns:p14="http://schemas.microsoft.com/office/powerpoint/2010/main" val="16793924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25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500"/>
                                        <p:tgtEl>
                                          <p:spTgt spid="42"/>
                                        </p:tgtEl>
                                      </p:cBhvr>
                                    </p:animEffect>
                                  </p:childTnLst>
                                </p:cTn>
                              </p:par>
                              <p:par>
                                <p:cTn id="8" presetID="22" presetClass="entr" presetSubtype="8" fill="hold" nodeType="withEffect">
                                  <p:stCondLst>
                                    <p:cond delay="250"/>
                                  </p:stCondLst>
                                  <p:childTnLst>
                                    <p:set>
                                      <p:cBhvr>
                                        <p:cTn id="9" dur="1" fill="hold">
                                          <p:stCondLst>
                                            <p:cond delay="0"/>
                                          </p:stCondLst>
                                        </p:cTn>
                                        <p:tgtEl>
                                          <p:spTgt spid="45"/>
                                        </p:tgtEl>
                                        <p:attrNameLst>
                                          <p:attrName>style.visibility</p:attrName>
                                        </p:attrNameLst>
                                      </p:cBhvr>
                                      <p:to>
                                        <p:strVal val="visible"/>
                                      </p:to>
                                    </p:set>
                                    <p:animEffect transition="in" filter="wipe(left)">
                                      <p:cBhvr>
                                        <p:cTn id="10" dur="500"/>
                                        <p:tgtEl>
                                          <p:spTgt spid="4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2" presetClass="exit" presetSubtype="4" fill="hold" nodeType="clickEffect">
                                  <p:stCondLst>
                                    <p:cond delay="0"/>
                                  </p:stCondLst>
                                  <p:childTnLst>
                                    <p:anim calcmode="lin" valueType="num">
                                      <p:cBhvr additive="base">
                                        <p:cTn id="18" dur="500"/>
                                        <p:tgtEl>
                                          <p:spTgt spid="3"/>
                                        </p:tgtEl>
                                        <p:attrNameLst>
                                          <p:attrName>ppt_y</p:attrName>
                                        </p:attrNameLst>
                                      </p:cBhvr>
                                      <p:tavLst>
                                        <p:tav tm="0">
                                          <p:val>
                                            <p:strVal val="#ppt_y"/>
                                          </p:val>
                                        </p:tav>
                                        <p:tav tm="100000">
                                          <p:val>
                                            <p:strVal val="#ppt_y+#ppt_h*1.125000"/>
                                          </p:val>
                                        </p:tav>
                                      </p:tavLst>
                                    </p:anim>
                                    <p:animEffect transition="out" filter="wipe(down)">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dissolv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xit" presetSubtype="10" fill="hold" nodeType="clickEffect">
                                  <p:stCondLst>
                                    <p:cond delay="0"/>
                                  </p:stCondLst>
                                  <p:childTnLst>
                                    <p:animEffect transition="out" filter="blinds(horizontal)">
                                      <p:cBhvr>
                                        <p:cTn id="29" dur="500"/>
                                        <p:tgtEl>
                                          <p:spTgt spid="5"/>
                                        </p:tgtEl>
                                      </p:cBhvr>
                                    </p:animEffect>
                                    <p:set>
                                      <p:cBhvr>
                                        <p:cTn id="30" dur="1" fill="hold">
                                          <p:stCondLst>
                                            <p:cond delay="499"/>
                                          </p:stCondLst>
                                        </p:cTn>
                                        <p:tgtEl>
                                          <p:spTgt spid="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02059" y="469900"/>
            <a:ext cx="11147426" cy="5516558"/>
            <a:chOff x="402059" y="469900"/>
            <a:chExt cx="11147426" cy="5516558"/>
          </a:xfrm>
        </p:grpSpPr>
        <p:sp>
          <p:nvSpPr>
            <p:cNvPr id="14" name="圆角矩形 13"/>
            <p:cNvSpPr/>
            <p:nvPr/>
          </p:nvSpPr>
          <p:spPr>
            <a:xfrm>
              <a:off x="1219200" y="1358900"/>
              <a:ext cx="9613900" cy="3721100"/>
            </a:xfrm>
            <a:prstGeom prst="roundRect">
              <a:avLst>
                <a:gd name="adj" fmla="val 0"/>
              </a:avLst>
            </a:prstGeom>
            <a:solidFill>
              <a:schemeClr val="bg1"/>
            </a:solidFill>
            <a:ln w="28575">
              <a:solidFill>
                <a:srgbClr val="2A3246"/>
              </a:solidFill>
            </a:ln>
            <a:effectLst>
              <a:outerShdw blurRad="4191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133600" y="2903881"/>
              <a:ext cx="7916285" cy="2123658"/>
            </a:xfrm>
            <a:prstGeom prst="rect">
              <a:avLst/>
            </a:prstGeom>
            <a:noFill/>
          </p:spPr>
          <p:txBody>
            <a:bodyPr wrap="square" rtlCol="0">
              <a:spAutoFit/>
            </a:bodyPr>
            <a:lstStyle/>
            <a:p>
              <a:pPr algn="ctr"/>
              <a:r>
                <a:rPr lang="en-US" altLang="zh-CN" sz="4400" b="1" dirty="0">
                  <a:solidFill>
                    <a:srgbClr val="2A3246"/>
                  </a:solidFill>
                  <a:latin typeface="Arial" panose="020B0604020202020204" pitchFamily="34" charset="0"/>
                  <a:cs typeface="Arial" panose="020B0604020202020204" pitchFamily="34" charset="0"/>
                  <a:sym typeface="+mn-lt"/>
                </a:rPr>
                <a:t>Implementation </a:t>
              </a:r>
            </a:p>
            <a:p>
              <a:pPr algn="ctr"/>
              <a:r>
                <a:rPr lang="en-US" altLang="zh-CN" sz="4400" b="1" dirty="0">
                  <a:solidFill>
                    <a:srgbClr val="2A3246"/>
                  </a:solidFill>
                  <a:latin typeface="Arial" panose="020B0604020202020204" pitchFamily="34" charset="0"/>
                  <a:ea typeface="微软雅黑" panose="020B0503020204020204" pitchFamily="34" charset="-122"/>
                  <a:cs typeface="Arial" panose="020B0604020202020204" pitchFamily="34" charset="0"/>
                  <a:sym typeface="+mn-lt"/>
                </a:rPr>
                <a:t>and</a:t>
              </a:r>
            </a:p>
            <a:p>
              <a:pPr algn="ctr"/>
              <a:r>
                <a:rPr lang="en-US" altLang="zh-CN" sz="4400" b="1" dirty="0">
                  <a:solidFill>
                    <a:srgbClr val="2A3246"/>
                  </a:solidFill>
                  <a:latin typeface="Arial" panose="020B0604020202020204" pitchFamily="34" charset="0"/>
                  <a:ea typeface="微软雅黑" panose="020B0503020204020204" pitchFamily="34" charset="-122"/>
                  <a:cs typeface="Arial" panose="020B0604020202020204" pitchFamily="34" charset="0"/>
                  <a:sym typeface="+mn-lt"/>
                </a:rPr>
                <a:t>Validation</a:t>
              </a:r>
              <a:endParaRPr lang="zh-CN" altLang="en-US" sz="4400" dirty="0">
                <a:solidFill>
                  <a:srgbClr val="2A3246"/>
                </a:solidFill>
                <a:latin typeface="微软雅黑" panose="020B0503020204020204" pitchFamily="34" charset="-122"/>
                <a:ea typeface="微软雅黑" panose="020B0503020204020204" pitchFamily="34" charset="-122"/>
                <a:cs typeface="阿里巴巴普惠体 H" panose="00020600040101010101" pitchFamily="18" charset="-122"/>
                <a:sym typeface="+mn-lt"/>
              </a:endParaRPr>
            </a:p>
          </p:txBody>
        </p:sp>
        <p:sp>
          <p:nvSpPr>
            <p:cNvPr id="26" name="L 形 25"/>
            <p:cNvSpPr/>
            <p:nvPr/>
          </p:nvSpPr>
          <p:spPr>
            <a:xfrm rot="5400000">
              <a:off x="1131533" y="1265242"/>
              <a:ext cx="914400" cy="914400"/>
            </a:xfrm>
            <a:prstGeom prst="corner">
              <a:avLst>
                <a:gd name="adj1" fmla="val 9723"/>
                <a:gd name="adj2" fmla="val 8680"/>
              </a:avLst>
            </a:pr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L 形 26"/>
            <p:cNvSpPr/>
            <p:nvPr/>
          </p:nvSpPr>
          <p:spPr>
            <a:xfrm rot="10800000">
              <a:off x="9992726" y="1265242"/>
              <a:ext cx="914400" cy="914400"/>
            </a:xfrm>
            <a:prstGeom prst="corner">
              <a:avLst>
                <a:gd name="adj1" fmla="val 9723"/>
                <a:gd name="adj2" fmla="val 8680"/>
              </a:avLst>
            </a:pr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rot="10800000">
              <a:off x="1131533" y="4259258"/>
              <a:ext cx="9786351" cy="914400"/>
              <a:chOff x="1120775" y="4576758"/>
              <a:chExt cx="9786351" cy="914400"/>
            </a:xfrm>
          </p:grpSpPr>
          <p:sp>
            <p:nvSpPr>
              <p:cNvPr id="31" name="L 形 30"/>
              <p:cNvSpPr/>
              <p:nvPr/>
            </p:nvSpPr>
            <p:spPr>
              <a:xfrm rot="5400000">
                <a:off x="1120775" y="4576758"/>
                <a:ext cx="914400" cy="914400"/>
              </a:xfrm>
              <a:prstGeom prst="corner">
                <a:avLst>
                  <a:gd name="adj1" fmla="val 9723"/>
                  <a:gd name="adj2" fmla="val 8680"/>
                </a:avLst>
              </a:pr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L 形 31"/>
              <p:cNvSpPr/>
              <p:nvPr/>
            </p:nvSpPr>
            <p:spPr>
              <a:xfrm rot="10800000">
                <a:off x="9992726" y="4576758"/>
                <a:ext cx="914400" cy="914400"/>
              </a:xfrm>
              <a:prstGeom prst="corner">
                <a:avLst>
                  <a:gd name="adj1" fmla="val 9723"/>
                  <a:gd name="adj2" fmla="val 8680"/>
                </a:avLst>
              </a:pr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402060" y="469900"/>
              <a:ext cx="11147425" cy="5516558"/>
              <a:chOff x="402060" y="469900"/>
              <a:chExt cx="11147425" cy="5516558"/>
            </a:xfrm>
          </p:grpSpPr>
          <p:cxnSp>
            <p:nvCxnSpPr>
              <p:cNvPr id="34" name="直接连接符 33"/>
              <p:cNvCxnSpPr/>
              <p:nvPr/>
            </p:nvCxnSpPr>
            <p:spPr>
              <a:xfrm flipH="1">
                <a:off x="10939885" y="469900"/>
                <a:ext cx="609600" cy="698500"/>
              </a:xfrm>
              <a:prstGeom prst="line">
                <a:avLst/>
              </a:prstGeom>
              <a:ln>
                <a:gradFill>
                  <a:gsLst>
                    <a:gs pos="0">
                      <a:srgbClr val="BA8F2D">
                        <a:alpha val="0"/>
                      </a:srgbClr>
                    </a:gs>
                    <a:gs pos="100000">
                      <a:srgbClr val="2A3246"/>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402060" y="5287958"/>
                <a:ext cx="609600" cy="698500"/>
              </a:xfrm>
              <a:prstGeom prst="line">
                <a:avLst/>
              </a:prstGeom>
              <a:ln>
                <a:gradFill>
                  <a:gsLst>
                    <a:gs pos="100000">
                      <a:srgbClr val="BA8F2D">
                        <a:alpha val="0"/>
                      </a:srgbClr>
                    </a:gs>
                    <a:gs pos="0">
                      <a:srgbClr val="2A3246"/>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rot="10800000" flipH="1">
              <a:off x="402059" y="469900"/>
              <a:ext cx="11147426" cy="5516558"/>
              <a:chOff x="402060" y="469900"/>
              <a:chExt cx="11147425" cy="5516558"/>
            </a:xfrm>
          </p:grpSpPr>
          <p:cxnSp>
            <p:nvCxnSpPr>
              <p:cNvPr id="37" name="直接连接符 36"/>
              <p:cNvCxnSpPr/>
              <p:nvPr/>
            </p:nvCxnSpPr>
            <p:spPr>
              <a:xfrm flipH="1">
                <a:off x="10939885" y="469900"/>
                <a:ext cx="609600" cy="698500"/>
              </a:xfrm>
              <a:prstGeom prst="line">
                <a:avLst/>
              </a:prstGeom>
              <a:ln>
                <a:gradFill>
                  <a:gsLst>
                    <a:gs pos="0">
                      <a:srgbClr val="BA8F2D">
                        <a:alpha val="0"/>
                      </a:srgbClr>
                    </a:gs>
                    <a:gs pos="100000">
                      <a:srgbClr val="2A3246"/>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402060" y="5287958"/>
                <a:ext cx="609600" cy="698500"/>
              </a:xfrm>
              <a:prstGeom prst="line">
                <a:avLst/>
              </a:prstGeom>
              <a:ln>
                <a:gradFill>
                  <a:gsLst>
                    <a:gs pos="100000">
                      <a:srgbClr val="BA8F2D">
                        <a:alpha val="0"/>
                      </a:srgbClr>
                    </a:gs>
                    <a:gs pos="0">
                      <a:srgbClr val="2A3246"/>
                    </a:gs>
                  </a:gsLst>
                  <a:lin ang="5400000" scaled="1"/>
                </a:gradFill>
              </a:ln>
            </p:spPr>
            <p:style>
              <a:lnRef idx="1">
                <a:schemeClr val="accent1"/>
              </a:lnRef>
              <a:fillRef idx="0">
                <a:schemeClr val="accent1"/>
              </a:fillRef>
              <a:effectRef idx="0">
                <a:schemeClr val="accent1"/>
              </a:effectRef>
              <a:fontRef idx="minor">
                <a:schemeClr val="tx1"/>
              </a:fontRef>
            </p:style>
          </p:cxnSp>
        </p:grpSp>
      </p:grpSp>
      <p:sp>
        <p:nvSpPr>
          <p:cNvPr id="39" name="文本框 38"/>
          <p:cNvSpPr txBox="1"/>
          <p:nvPr/>
        </p:nvSpPr>
        <p:spPr>
          <a:xfrm>
            <a:off x="3118423" y="1607235"/>
            <a:ext cx="5889480" cy="1446550"/>
          </a:xfrm>
          <a:prstGeom prst="rect">
            <a:avLst/>
          </a:prstGeom>
          <a:noFill/>
        </p:spPr>
        <p:txBody>
          <a:bodyPr wrap="square" rtlCol="0">
            <a:spAutoFit/>
          </a:bodyPr>
          <a:lstStyle/>
          <a:p>
            <a:pPr algn="ctr"/>
            <a:r>
              <a:rPr lang="en-US" altLang="zh-CN" sz="8800" dirty="0">
                <a:solidFill>
                  <a:srgbClr val="BA8F2D"/>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mn-lt"/>
              </a:rPr>
              <a:t>03</a:t>
            </a:r>
            <a:endParaRPr lang="zh-CN" altLang="en-US" sz="8800" dirty="0">
              <a:solidFill>
                <a:srgbClr val="BA8F2D"/>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mn-lt"/>
            </a:endParaRPr>
          </a:p>
        </p:txBody>
      </p:sp>
    </p:spTree>
    <p:extLst>
      <p:ext uri="{BB962C8B-B14F-4D97-AF65-F5344CB8AC3E}">
        <p14:creationId xmlns:p14="http://schemas.microsoft.com/office/powerpoint/2010/main" val="380245487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00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childTnLst>
                          </p:cTn>
                        </p:par>
                        <p:par>
                          <p:cTn id="10" fill="hold">
                            <p:stCondLst>
                              <p:cond delay="2000"/>
                            </p:stCondLst>
                            <p:childTnLst>
                              <p:par>
                                <p:cTn id="11" presetID="2" presetClass="entr" presetSubtype="4"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31"/>
          <p:cNvGrpSpPr/>
          <p:nvPr/>
        </p:nvGrpSpPr>
        <p:grpSpPr>
          <a:xfrm>
            <a:off x="1136365" y="1500308"/>
            <a:ext cx="1315195" cy="4113972"/>
            <a:chOff x="3276601" y="2190750"/>
            <a:chExt cx="719138" cy="2249487"/>
          </a:xfrm>
          <a:solidFill>
            <a:schemeClr val="accent2"/>
          </a:solidFill>
          <a:effectLst>
            <a:outerShdw blurRad="254000" dist="63500" dir="2700000" algn="tl" rotWithShape="0">
              <a:prstClr val="black">
                <a:alpha val="30000"/>
              </a:prstClr>
            </a:outerShdw>
          </a:effectLst>
        </p:grpSpPr>
        <p:sp>
          <p:nvSpPr>
            <p:cNvPr id="8" name="Freeform 21"/>
            <p:cNvSpPr>
              <a:spLocks noEditPoints="1"/>
            </p:cNvSpPr>
            <p:nvPr/>
          </p:nvSpPr>
          <p:spPr bwMode="auto">
            <a:xfrm>
              <a:off x="3276601" y="2190750"/>
              <a:ext cx="719138" cy="2249487"/>
            </a:xfrm>
            <a:custGeom>
              <a:avLst/>
              <a:gdLst/>
              <a:ahLst/>
              <a:cxnLst>
                <a:cxn ang="0">
                  <a:pos x="251" y="190"/>
                </a:cxn>
                <a:cxn ang="0">
                  <a:pos x="270" y="402"/>
                </a:cxn>
                <a:cxn ang="0">
                  <a:pos x="269" y="482"/>
                </a:cxn>
                <a:cxn ang="0">
                  <a:pos x="265" y="515"/>
                </a:cxn>
                <a:cxn ang="0">
                  <a:pos x="299" y="661"/>
                </a:cxn>
                <a:cxn ang="0">
                  <a:pos x="224" y="700"/>
                </a:cxn>
                <a:cxn ang="0">
                  <a:pos x="231" y="519"/>
                </a:cxn>
                <a:cxn ang="0">
                  <a:pos x="231" y="481"/>
                </a:cxn>
                <a:cxn ang="0">
                  <a:pos x="224" y="161"/>
                </a:cxn>
                <a:cxn ang="0">
                  <a:pos x="179" y="29"/>
                </a:cxn>
                <a:cxn ang="0">
                  <a:pos x="182" y="91"/>
                </a:cxn>
                <a:cxn ang="0">
                  <a:pos x="163" y="120"/>
                </a:cxn>
                <a:cxn ang="0">
                  <a:pos x="218" y="159"/>
                </a:cxn>
                <a:cxn ang="0">
                  <a:pos x="224" y="489"/>
                </a:cxn>
                <a:cxn ang="0">
                  <a:pos x="215" y="490"/>
                </a:cxn>
                <a:cxn ang="0">
                  <a:pos x="217" y="521"/>
                </a:cxn>
                <a:cxn ang="0">
                  <a:pos x="224" y="700"/>
                </a:cxn>
                <a:cxn ang="0">
                  <a:pos x="210" y="700"/>
                </a:cxn>
                <a:cxn ang="0">
                  <a:pos x="203" y="819"/>
                </a:cxn>
                <a:cxn ang="0">
                  <a:pos x="210" y="898"/>
                </a:cxn>
                <a:cxn ang="0">
                  <a:pos x="161" y="903"/>
                </a:cxn>
                <a:cxn ang="0">
                  <a:pos x="150" y="845"/>
                </a:cxn>
                <a:cxn ang="0">
                  <a:pos x="152" y="754"/>
                </a:cxn>
                <a:cxn ang="0">
                  <a:pos x="129" y="554"/>
                </a:cxn>
                <a:cxn ang="0">
                  <a:pos x="105" y="597"/>
                </a:cxn>
                <a:cxn ang="0">
                  <a:pos x="80" y="798"/>
                </a:cxn>
                <a:cxn ang="0">
                  <a:pos x="85" y="832"/>
                </a:cxn>
                <a:cxn ang="0">
                  <a:pos x="70" y="893"/>
                </a:cxn>
                <a:cxn ang="0">
                  <a:pos x="25" y="938"/>
                </a:cxn>
                <a:cxn ang="0">
                  <a:pos x="31" y="861"/>
                </a:cxn>
                <a:cxn ang="0">
                  <a:pos x="28" y="815"/>
                </a:cxn>
                <a:cxn ang="0">
                  <a:pos x="24" y="645"/>
                </a:cxn>
                <a:cxn ang="0">
                  <a:pos x="25" y="469"/>
                </a:cxn>
                <a:cxn ang="0">
                  <a:pos x="16" y="440"/>
                </a:cxn>
                <a:cxn ang="0">
                  <a:pos x="6" y="361"/>
                </a:cxn>
                <a:cxn ang="0">
                  <a:pos x="18" y="208"/>
                </a:cxn>
                <a:cxn ang="0">
                  <a:pos x="101" y="142"/>
                </a:cxn>
                <a:cxn ang="0">
                  <a:pos x="104" y="96"/>
                </a:cxn>
                <a:cxn ang="0">
                  <a:pos x="92" y="65"/>
                </a:cxn>
                <a:cxn ang="0">
                  <a:pos x="97" y="29"/>
                </a:cxn>
              </a:cxnLst>
              <a:rect l="0" t="0" r="r" b="b"/>
              <a:pathLst>
                <a:path w="302" h="943">
                  <a:moveTo>
                    <a:pt x="224" y="161"/>
                  </a:moveTo>
                  <a:cubicBezTo>
                    <a:pt x="239" y="166"/>
                    <a:pt x="251" y="170"/>
                    <a:pt x="251" y="190"/>
                  </a:cubicBezTo>
                  <a:cubicBezTo>
                    <a:pt x="252" y="213"/>
                    <a:pt x="254" y="258"/>
                    <a:pt x="257" y="288"/>
                  </a:cubicBezTo>
                  <a:cubicBezTo>
                    <a:pt x="260" y="318"/>
                    <a:pt x="269" y="382"/>
                    <a:pt x="270" y="402"/>
                  </a:cubicBezTo>
                  <a:cubicBezTo>
                    <a:pt x="270" y="422"/>
                    <a:pt x="273" y="465"/>
                    <a:pt x="272" y="470"/>
                  </a:cubicBezTo>
                  <a:cubicBezTo>
                    <a:pt x="272" y="475"/>
                    <a:pt x="268" y="474"/>
                    <a:pt x="269" y="482"/>
                  </a:cubicBezTo>
                  <a:cubicBezTo>
                    <a:pt x="271" y="490"/>
                    <a:pt x="271" y="498"/>
                    <a:pt x="267" y="503"/>
                  </a:cubicBezTo>
                  <a:cubicBezTo>
                    <a:pt x="262" y="509"/>
                    <a:pt x="265" y="515"/>
                    <a:pt x="265" y="515"/>
                  </a:cubicBezTo>
                  <a:cubicBezTo>
                    <a:pt x="302" y="514"/>
                    <a:pt x="302" y="514"/>
                    <a:pt x="302" y="514"/>
                  </a:cubicBezTo>
                  <a:cubicBezTo>
                    <a:pt x="299" y="661"/>
                    <a:pt x="299" y="661"/>
                    <a:pt x="299" y="661"/>
                  </a:cubicBezTo>
                  <a:cubicBezTo>
                    <a:pt x="241" y="707"/>
                    <a:pt x="241" y="707"/>
                    <a:pt x="241" y="707"/>
                  </a:cubicBezTo>
                  <a:cubicBezTo>
                    <a:pt x="241" y="707"/>
                    <a:pt x="232" y="701"/>
                    <a:pt x="224" y="700"/>
                  </a:cubicBezTo>
                  <a:cubicBezTo>
                    <a:pt x="224" y="520"/>
                    <a:pt x="224" y="520"/>
                    <a:pt x="224" y="520"/>
                  </a:cubicBezTo>
                  <a:cubicBezTo>
                    <a:pt x="231" y="519"/>
                    <a:pt x="231" y="519"/>
                    <a:pt x="231" y="519"/>
                  </a:cubicBezTo>
                  <a:cubicBezTo>
                    <a:pt x="231" y="519"/>
                    <a:pt x="229" y="509"/>
                    <a:pt x="231" y="502"/>
                  </a:cubicBezTo>
                  <a:cubicBezTo>
                    <a:pt x="234" y="495"/>
                    <a:pt x="233" y="488"/>
                    <a:pt x="231" y="481"/>
                  </a:cubicBezTo>
                  <a:cubicBezTo>
                    <a:pt x="231" y="481"/>
                    <a:pt x="229" y="488"/>
                    <a:pt x="224" y="489"/>
                  </a:cubicBezTo>
                  <a:lnTo>
                    <a:pt x="224" y="161"/>
                  </a:lnTo>
                  <a:close/>
                  <a:moveTo>
                    <a:pt x="142" y="0"/>
                  </a:moveTo>
                  <a:cubicBezTo>
                    <a:pt x="158" y="0"/>
                    <a:pt x="177" y="12"/>
                    <a:pt x="179" y="29"/>
                  </a:cubicBezTo>
                  <a:cubicBezTo>
                    <a:pt x="182" y="46"/>
                    <a:pt x="180" y="70"/>
                    <a:pt x="180" y="70"/>
                  </a:cubicBezTo>
                  <a:cubicBezTo>
                    <a:pt x="180" y="70"/>
                    <a:pt x="186" y="82"/>
                    <a:pt x="182" y="91"/>
                  </a:cubicBezTo>
                  <a:cubicBezTo>
                    <a:pt x="177" y="100"/>
                    <a:pt x="166" y="98"/>
                    <a:pt x="166" y="98"/>
                  </a:cubicBezTo>
                  <a:cubicBezTo>
                    <a:pt x="166" y="98"/>
                    <a:pt x="163" y="112"/>
                    <a:pt x="163" y="120"/>
                  </a:cubicBezTo>
                  <a:cubicBezTo>
                    <a:pt x="163" y="128"/>
                    <a:pt x="164" y="134"/>
                    <a:pt x="170" y="139"/>
                  </a:cubicBezTo>
                  <a:cubicBezTo>
                    <a:pt x="176" y="144"/>
                    <a:pt x="200" y="154"/>
                    <a:pt x="218" y="159"/>
                  </a:cubicBezTo>
                  <a:cubicBezTo>
                    <a:pt x="220" y="160"/>
                    <a:pt x="222" y="160"/>
                    <a:pt x="224" y="161"/>
                  </a:cubicBezTo>
                  <a:cubicBezTo>
                    <a:pt x="224" y="489"/>
                    <a:pt x="224" y="489"/>
                    <a:pt x="224" y="489"/>
                  </a:cubicBezTo>
                  <a:cubicBezTo>
                    <a:pt x="224" y="489"/>
                    <a:pt x="223" y="489"/>
                    <a:pt x="223" y="489"/>
                  </a:cubicBezTo>
                  <a:cubicBezTo>
                    <a:pt x="218" y="489"/>
                    <a:pt x="215" y="490"/>
                    <a:pt x="215" y="490"/>
                  </a:cubicBezTo>
                  <a:cubicBezTo>
                    <a:pt x="215" y="490"/>
                    <a:pt x="218" y="498"/>
                    <a:pt x="218" y="506"/>
                  </a:cubicBezTo>
                  <a:cubicBezTo>
                    <a:pt x="218" y="513"/>
                    <a:pt x="217" y="521"/>
                    <a:pt x="217" y="521"/>
                  </a:cubicBezTo>
                  <a:cubicBezTo>
                    <a:pt x="224" y="520"/>
                    <a:pt x="224" y="520"/>
                    <a:pt x="224" y="520"/>
                  </a:cubicBezTo>
                  <a:cubicBezTo>
                    <a:pt x="224" y="700"/>
                    <a:pt x="224" y="700"/>
                    <a:pt x="224" y="700"/>
                  </a:cubicBezTo>
                  <a:cubicBezTo>
                    <a:pt x="224" y="700"/>
                    <a:pt x="223" y="700"/>
                    <a:pt x="222" y="700"/>
                  </a:cubicBezTo>
                  <a:cubicBezTo>
                    <a:pt x="214" y="700"/>
                    <a:pt x="210" y="700"/>
                    <a:pt x="210" y="700"/>
                  </a:cubicBezTo>
                  <a:cubicBezTo>
                    <a:pt x="210" y="700"/>
                    <a:pt x="212" y="744"/>
                    <a:pt x="212" y="761"/>
                  </a:cubicBezTo>
                  <a:cubicBezTo>
                    <a:pt x="212" y="779"/>
                    <a:pt x="211" y="806"/>
                    <a:pt x="203" y="819"/>
                  </a:cubicBezTo>
                  <a:cubicBezTo>
                    <a:pt x="195" y="832"/>
                    <a:pt x="194" y="836"/>
                    <a:pt x="194" y="847"/>
                  </a:cubicBezTo>
                  <a:cubicBezTo>
                    <a:pt x="194" y="858"/>
                    <a:pt x="211" y="888"/>
                    <a:pt x="210" y="898"/>
                  </a:cubicBezTo>
                  <a:cubicBezTo>
                    <a:pt x="209" y="908"/>
                    <a:pt x="207" y="924"/>
                    <a:pt x="190" y="924"/>
                  </a:cubicBezTo>
                  <a:cubicBezTo>
                    <a:pt x="173" y="923"/>
                    <a:pt x="161" y="917"/>
                    <a:pt x="161" y="903"/>
                  </a:cubicBezTo>
                  <a:cubicBezTo>
                    <a:pt x="161" y="889"/>
                    <a:pt x="163" y="880"/>
                    <a:pt x="157" y="875"/>
                  </a:cubicBezTo>
                  <a:cubicBezTo>
                    <a:pt x="151" y="870"/>
                    <a:pt x="160" y="858"/>
                    <a:pt x="150" y="845"/>
                  </a:cubicBezTo>
                  <a:cubicBezTo>
                    <a:pt x="141" y="832"/>
                    <a:pt x="151" y="830"/>
                    <a:pt x="149" y="818"/>
                  </a:cubicBezTo>
                  <a:cubicBezTo>
                    <a:pt x="146" y="806"/>
                    <a:pt x="151" y="769"/>
                    <a:pt x="152" y="754"/>
                  </a:cubicBezTo>
                  <a:cubicBezTo>
                    <a:pt x="153" y="739"/>
                    <a:pt x="150" y="722"/>
                    <a:pt x="143" y="659"/>
                  </a:cubicBezTo>
                  <a:cubicBezTo>
                    <a:pt x="135" y="596"/>
                    <a:pt x="131" y="568"/>
                    <a:pt x="129" y="554"/>
                  </a:cubicBezTo>
                  <a:cubicBezTo>
                    <a:pt x="127" y="541"/>
                    <a:pt x="123" y="523"/>
                    <a:pt x="123" y="523"/>
                  </a:cubicBezTo>
                  <a:cubicBezTo>
                    <a:pt x="123" y="523"/>
                    <a:pt x="113" y="582"/>
                    <a:pt x="105" y="597"/>
                  </a:cubicBezTo>
                  <a:cubicBezTo>
                    <a:pt x="97" y="612"/>
                    <a:pt x="88" y="685"/>
                    <a:pt x="86" y="706"/>
                  </a:cubicBezTo>
                  <a:cubicBezTo>
                    <a:pt x="83" y="728"/>
                    <a:pt x="85" y="791"/>
                    <a:pt x="80" y="798"/>
                  </a:cubicBezTo>
                  <a:cubicBezTo>
                    <a:pt x="75" y="804"/>
                    <a:pt x="72" y="813"/>
                    <a:pt x="72" y="813"/>
                  </a:cubicBezTo>
                  <a:cubicBezTo>
                    <a:pt x="72" y="813"/>
                    <a:pt x="85" y="821"/>
                    <a:pt x="85" y="832"/>
                  </a:cubicBezTo>
                  <a:cubicBezTo>
                    <a:pt x="85" y="842"/>
                    <a:pt x="76" y="851"/>
                    <a:pt x="76" y="865"/>
                  </a:cubicBezTo>
                  <a:cubicBezTo>
                    <a:pt x="77" y="878"/>
                    <a:pt x="75" y="890"/>
                    <a:pt x="70" y="893"/>
                  </a:cubicBezTo>
                  <a:cubicBezTo>
                    <a:pt x="64" y="896"/>
                    <a:pt x="65" y="920"/>
                    <a:pt x="58" y="928"/>
                  </a:cubicBezTo>
                  <a:cubicBezTo>
                    <a:pt x="51" y="936"/>
                    <a:pt x="39" y="943"/>
                    <a:pt x="25" y="938"/>
                  </a:cubicBezTo>
                  <a:cubicBezTo>
                    <a:pt x="11" y="934"/>
                    <a:pt x="11" y="916"/>
                    <a:pt x="18" y="898"/>
                  </a:cubicBezTo>
                  <a:cubicBezTo>
                    <a:pt x="25" y="880"/>
                    <a:pt x="33" y="868"/>
                    <a:pt x="31" y="861"/>
                  </a:cubicBezTo>
                  <a:cubicBezTo>
                    <a:pt x="28" y="854"/>
                    <a:pt x="26" y="843"/>
                    <a:pt x="33" y="836"/>
                  </a:cubicBezTo>
                  <a:cubicBezTo>
                    <a:pt x="40" y="829"/>
                    <a:pt x="32" y="821"/>
                    <a:pt x="28" y="815"/>
                  </a:cubicBezTo>
                  <a:cubicBezTo>
                    <a:pt x="23" y="809"/>
                    <a:pt x="24" y="780"/>
                    <a:pt x="24" y="765"/>
                  </a:cubicBezTo>
                  <a:cubicBezTo>
                    <a:pt x="23" y="750"/>
                    <a:pt x="25" y="673"/>
                    <a:pt x="24" y="645"/>
                  </a:cubicBezTo>
                  <a:cubicBezTo>
                    <a:pt x="23" y="617"/>
                    <a:pt x="21" y="533"/>
                    <a:pt x="25" y="510"/>
                  </a:cubicBezTo>
                  <a:cubicBezTo>
                    <a:pt x="29" y="487"/>
                    <a:pt x="25" y="469"/>
                    <a:pt x="25" y="469"/>
                  </a:cubicBezTo>
                  <a:cubicBezTo>
                    <a:pt x="25" y="469"/>
                    <a:pt x="16" y="474"/>
                    <a:pt x="16" y="465"/>
                  </a:cubicBezTo>
                  <a:cubicBezTo>
                    <a:pt x="16" y="457"/>
                    <a:pt x="20" y="455"/>
                    <a:pt x="16" y="440"/>
                  </a:cubicBezTo>
                  <a:cubicBezTo>
                    <a:pt x="12" y="425"/>
                    <a:pt x="11" y="410"/>
                    <a:pt x="6" y="399"/>
                  </a:cubicBezTo>
                  <a:cubicBezTo>
                    <a:pt x="1" y="387"/>
                    <a:pt x="0" y="367"/>
                    <a:pt x="6" y="361"/>
                  </a:cubicBezTo>
                  <a:cubicBezTo>
                    <a:pt x="12" y="355"/>
                    <a:pt x="3" y="321"/>
                    <a:pt x="9" y="296"/>
                  </a:cubicBezTo>
                  <a:cubicBezTo>
                    <a:pt x="14" y="270"/>
                    <a:pt x="17" y="230"/>
                    <a:pt x="18" y="208"/>
                  </a:cubicBezTo>
                  <a:cubicBezTo>
                    <a:pt x="18" y="186"/>
                    <a:pt x="19" y="170"/>
                    <a:pt x="48" y="163"/>
                  </a:cubicBezTo>
                  <a:cubicBezTo>
                    <a:pt x="76" y="156"/>
                    <a:pt x="97" y="148"/>
                    <a:pt x="101" y="142"/>
                  </a:cubicBezTo>
                  <a:cubicBezTo>
                    <a:pt x="105" y="136"/>
                    <a:pt x="107" y="120"/>
                    <a:pt x="106" y="113"/>
                  </a:cubicBezTo>
                  <a:cubicBezTo>
                    <a:pt x="105" y="106"/>
                    <a:pt x="104" y="100"/>
                    <a:pt x="104" y="96"/>
                  </a:cubicBezTo>
                  <a:cubicBezTo>
                    <a:pt x="104" y="92"/>
                    <a:pt x="96" y="98"/>
                    <a:pt x="94" y="90"/>
                  </a:cubicBezTo>
                  <a:cubicBezTo>
                    <a:pt x="92" y="83"/>
                    <a:pt x="91" y="66"/>
                    <a:pt x="92" y="65"/>
                  </a:cubicBezTo>
                  <a:cubicBezTo>
                    <a:pt x="94" y="63"/>
                    <a:pt x="95" y="64"/>
                    <a:pt x="97" y="64"/>
                  </a:cubicBezTo>
                  <a:cubicBezTo>
                    <a:pt x="96" y="61"/>
                    <a:pt x="95" y="46"/>
                    <a:pt x="97" y="29"/>
                  </a:cubicBezTo>
                  <a:cubicBezTo>
                    <a:pt x="98" y="14"/>
                    <a:pt x="113" y="1"/>
                    <a:pt x="142" y="0"/>
                  </a:cubicBezTo>
                  <a:close/>
                </a:path>
              </a:pathLst>
            </a:custGeom>
            <a:solidFill>
              <a:srgbClr val="2A3246"/>
            </a:solidFill>
            <a:ln w="9525">
              <a:noFill/>
              <a:round/>
              <a:headEnd/>
              <a:tailEnd/>
            </a:ln>
          </p:spPr>
          <p:txBody>
            <a:bodyPr vert="horz" wrap="square" lIns="91440" tIns="45720" rIns="91440" bIns="45720" numCol="1" anchor="t" anchorCtr="0" compatLnSpc="1">
              <a:prstTxWarp prst="textNoShape">
                <a:avLst/>
              </a:prstTxWarp>
            </a:bodyPr>
            <a:lstStyle/>
            <a:p>
              <a:pPr>
                <a:lnSpc>
                  <a:spcPct val="130000"/>
                </a:lnSpc>
              </a:pPr>
              <a:endParaRPr lang="en-US" dirty="0">
                <a:cs typeface="+mn-ea"/>
                <a:sym typeface="+mn-lt"/>
              </a:endParaRPr>
            </a:p>
          </p:txBody>
        </p:sp>
        <p:sp>
          <p:nvSpPr>
            <p:cNvPr id="9" name="Freeform 22"/>
            <p:cNvSpPr>
              <a:spLocks/>
            </p:cNvSpPr>
            <p:nvPr/>
          </p:nvSpPr>
          <p:spPr bwMode="auto">
            <a:xfrm>
              <a:off x="3309938" y="3201988"/>
              <a:ext cx="76200" cy="76200"/>
            </a:xfrm>
            <a:custGeom>
              <a:avLst/>
              <a:gdLst/>
              <a:ahLst/>
              <a:cxnLst>
                <a:cxn ang="0">
                  <a:pos x="7" y="32"/>
                </a:cxn>
                <a:cxn ang="0">
                  <a:pos x="7" y="10"/>
                </a:cxn>
                <a:cxn ang="0">
                  <a:pos x="32" y="8"/>
                </a:cxn>
                <a:cxn ang="0">
                  <a:pos x="13" y="13"/>
                </a:cxn>
                <a:cxn ang="0">
                  <a:pos x="7" y="32"/>
                </a:cxn>
              </a:cxnLst>
              <a:rect l="0" t="0" r="r" b="b"/>
              <a:pathLst>
                <a:path w="32" h="32">
                  <a:moveTo>
                    <a:pt x="7" y="32"/>
                  </a:moveTo>
                  <a:cubicBezTo>
                    <a:pt x="7" y="32"/>
                    <a:pt x="0" y="20"/>
                    <a:pt x="7" y="10"/>
                  </a:cubicBezTo>
                  <a:cubicBezTo>
                    <a:pt x="15" y="0"/>
                    <a:pt x="32" y="8"/>
                    <a:pt x="32" y="8"/>
                  </a:cubicBezTo>
                  <a:cubicBezTo>
                    <a:pt x="32" y="8"/>
                    <a:pt x="20" y="8"/>
                    <a:pt x="13" y="13"/>
                  </a:cubicBezTo>
                  <a:cubicBezTo>
                    <a:pt x="7" y="18"/>
                    <a:pt x="9" y="22"/>
                    <a:pt x="7" y="32"/>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a:lnSpc>
                  <a:spcPct val="130000"/>
                </a:lnSpc>
              </a:pPr>
              <a:endParaRPr lang="en-US" dirty="0">
                <a:cs typeface="+mn-ea"/>
                <a:sym typeface="+mn-lt"/>
              </a:endParaRPr>
            </a:p>
          </p:txBody>
        </p:sp>
        <p:sp>
          <p:nvSpPr>
            <p:cNvPr id="11" name="Freeform 23"/>
            <p:cNvSpPr>
              <a:spLocks/>
            </p:cNvSpPr>
            <p:nvPr/>
          </p:nvSpPr>
          <p:spPr bwMode="auto">
            <a:xfrm>
              <a:off x="3827463" y="3302000"/>
              <a:ext cx="90488" cy="30162"/>
            </a:xfrm>
            <a:custGeom>
              <a:avLst/>
              <a:gdLst/>
              <a:ahLst/>
              <a:cxnLst>
                <a:cxn ang="0">
                  <a:pos x="0" y="12"/>
                </a:cxn>
                <a:cxn ang="0">
                  <a:pos x="18" y="0"/>
                </a:cxn>
                <a:cxn ang="0">
                  <a:pos x="38" y="13"/>
                </a:cxn>
                <a:cxn ang="0">
                  <a:pos x="17" y="6"/>
                </a:cxn>
                <a:cxn ang="0">
                  <a:pos x="0" y="12"/>
                </a:cxn>
              </a:cxnLst>
              <a:rect l="0" t="0" r="r" b="b"/>
              <a:pathLst>
                <a:path w="38" h="13">
                  <a:moveTo>
                    <a:pt x="0" y="12"/>
                  </a:moveTo>
                  <a:cubicBezTo>
                    <a:pt x="0" y="12"/>
                    <a:pt x="0" y="0"/>
                    <a:pt x="18" y="0"/>
                  </a:cubicBezTo>
                  <a:cubicBezTo>
                    <a:pt x="35" y="0"/>
                    <a:pt x="38" y="13"/>
                    <a:pt x="38" y="13"/>
                  </a:cubicBezTo>
                  <a:cubicBezTo>
                    <a:pt x="38" y="13"/>
                    <a:pt x="29" y="6"/>
                    <a:pt x="17" y="6"/>
                  </a:cubicBezTo>
                  <a:cubicBezTo>
                    <a:pt x="6" y="7"/>
                    <a:pt x="6" y="7"/>
                    <a:pt x="0" y="12"/>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a:lnSpc>
                  <a:spcPct val="130000"/>
                </a:lnSpc>
              </a:pPr>
              <a:endParaRPr lang="en-US" dirty="0">
                <a:cs typeface="+mn-ea"/>
                <a:sym typeface="+mn-lt"/>
              </a:endParaRPr>
            </a:p>
          </p:txBody>
        </p:sp>
        <p:sp>
          <p:nvSpPr>
            <p:cNvPr id="12" name="Freeform 24"/>
            <p:cNvSpPr>
              <a:spLocks/>
            </p:cNvSpPr>
            <p:nvPr/>
          </p:nvSpPr>
          <p:spPr bwMode="auto">
            <a:xfrm>
              <a:off x="3435351" y="2500313"/>
              <a:ext cx="241300" cy="627062"/>
            </a:xfrm>
            <a:custGeom>
              <a:avLst/>
              <a:gdLst/>
              <a:ahLst/>
              <a:cxnLst>
                <a:cxn ang="0">
                  <a:pos x="97" y="0"/>
                </a:cxn>
                <a:cxn ang="0">
                  <a:pos x="101" y="7"/>
                </a:cxn>
                <a:cxn ang="0">
                  <a:pos x="87" y="123"/>
                </a:cxn>
                <a:cxn ang="0">
                  <a:pos x="92" y="262"/>
                </a:cxn>
                <a:cxn ang="0">
                  <a:pos x="64" y="263"/>
                </a:cxn>
                <a:cxn ang="0">
                  <a:pos x="0" y="250"/>
                </a:cxn>
                <a:cxn ang="0">
                  <a:pos x="13" y="220"/>
                </a:cxn>
                <a:cxn ang="0">
                  <a:pos x="32" y="69"/>
                </a:cxn>
                <a:cxn ang="0">
                  <a:pos x="32" y="14"/>
                </a:cxn>
                <a:cxn ang="0">
                  <a:pos x="34" y="12"/>
                </a:cxn>
                <a:cxn ang="0">
                  <a:pos x="37" y="3"/>
                </a:cxn>
                <a:cxn ang="0">
                  <a:pos x="69" y="29"/>
                </a:cxn>
                <a:cxn ang="0">
                  <a:pos x="97" y="0"/>
                </a:cxn>
              </a:cxnLst>
              <a:rect l="0" t="0" r="r" b="b"/>
              <a:pathLst>
                <a:path w="101" h="263">
                  <a:moveTo>
                    <a:pt x="97" y="0"/>
                  </a:moveTo>
                  <a:cubicBezTo>
                    <a:pt x="98" y="2"/>
                    <a:pt x="99" y="4"/>
                    <a:pt x="101" y="7"/>
                  </a:cubicBezTo>
                  <a:cubicBezTo>
                    <a:pt x="98" y="26"/>
                    <a:pt x="90" y="82"/>
                    <a:pt x="87" y="123"/>
                  </a:cubicBezTo>
                  <a:cubicBezTo>
                    <a:pt x="83" y="171"/>
                    <a:pt x="92" y="262"/>
                    <a:pt x="92" y="262"/>
                  </a:cubicBezTo>
                  <a:cubicBezTo>
                    <a:pt x="92" y="262"/>
                    <a:pt x="85" y="263"/>
                    <a:pt x="64" y="263"/>
                  </a:cubicBezTo>
                  <a:cubicBezTo>
                    <a:pt x="43" y="263"/>
                    <a:pt x="0" y="250"/>
                    <a:pt x="0" y="250"/>
                  </a:cubicBezTo>
                  <a:cubicBezTo>
                    <a:pt x="0" y="250"/>
                    <a:pt x="7" y="237"/>
                    <a:pt x="13" y="220"/>
                  </a:cubicBezTo>
                  <a:cubicBezTo>
                    <a:pt x="19" y="204"/>
                    <a:pt x="29" y="131"/>
                    <a:pt x="32" y="69"/>
                  </a:cubicBezTo>
                  <a:cubicBezTo>
                    <a:pt x="34" y="38"/>
                    <a:pt x="34" y="23"/>
                    <a:pt x="32" y="14"/>
                  </a:cubicBezTo>
                  <a:cubicBezTo>
                    <a:pt x="33" y="13"/>
                    <a:pt x="34" y="12"/>
                    <a:pt x="34" y="12"/>
                  </a:cubicBezTo>
                  <a:cubicBezTo>
                    <a:pt x="35" y="10"/>
                    <a:pt x="37" y="7"/>
                    <a:pt x="37" y="3"/>
                  </a:cubicBezTo>
                  <a:cubicBezTo>
                    <a:pt x="44" y="16"/>
                    <a:pt x="60" y="29"/>
                    <a:pt x="69" y="29"/>
                  </a:cubicBezTo>
                  <a:cubicBezTo>
                    <a:pt x="79" y="29"/>
                    <a:pt x="91" y="10"/>
                    <a:pt x="97" y="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a:lnSpc>
                  <a:spcPct val="130000"/>
                </a:lnSpc>
              </a:pPr>
              <a:endParaRPr lang="en-US" dirty="0">
                <a:cs typeface="+mn-ea"/>
                <a:sym typeface="+mn-lt"/>
              </a:endParaRPr>
            </a:p>
          </p:txBody>
        </p:sp>
        <p:sp>
          <p:nvSpPr>
            <p:cNvPr id="13" name="Freeform 25"/>
            <p:cNvSpPr>
              <a:spLocks/>
            </p:cNvSpPr>
            <p:nvPr/>
          </p:nvSpPr>
          <p:spPr bwMode="auto">
            <a:xfrm>
              <a:off x="3548063" y="2576513"/>
              <a:ext cx="96838" cy="617537"/>
            </a:xfrm>
            <a:custGeom>
              <a:avLst/>
              <a:gdLst/>
              <a:ahLst/>
              <a:cxnLst>
                <a:cxn ang="0">
                  <a:pos x="0" y="11"/>
                </a:cxn>
                <a:cxn ang="0">
                  <a:pos x="20" y="0"/>
                </a:cxn>
                <a:cxn ang="0">
                  <a:pos x="41" y="11"/>
                </a:cxn>
                <a:cxn ang="0">
                  <a:pos x="27" y="18"/>
                </a:cxn>
                <a:cxn ang="0">
                  <a:pos x="33" y="107"/>
                </a:cxn>
                <a:cxn ang="0">
                  <a:pos x="32" y="238"/>
                </a:cxn>
                <a:cxn ang="0">
                  <a:pos x="15" y="239"/>
                </a:cxn>
                <a:cxn ang="0">
                  <a:pos x="14" y="89"/>
                </a:cxn>
                <a:cxn ang="0">
                  <a:pos x="15" y="18"/>
                </a:cxn>
                <a:cxn ang="0">
                  <a:pos x="0" y="11"/>
                </a:cxn>
              </a:cxnLst>
              <a:rect l="0" t="0" r="r" b="b"/>
              <a:pathLst>
                <a:path w="41" h="259">
                  <a:moveTo>
                    <a:pt x="0" y="11"/>
                  </a:moveTo>
                  <a:cubicBezTo>
                    <a:pt x="0" y="11"/>
                    <a:pt x="7" y="0"/>
                    <a:pt x="20" y="0"/>
                  </a:cubicBezTo>
                  <a:cubicBezTo>
                    <a:pt x="33" y="0"/>
                    <a:pt x="41" y="11"/>
                    <a:pt x="41" y="11"/>
                  </a:cubicBezTo>
                  <a:cubicBezTo>
                    <a:pt x="41" y="11"/>
                    <a:pt x="27" y="8"/>
                    <a:pt x="27" y="18"/>
                  </a:cubicBezTo>
                  <a:cubicBezTo>
                    <a:pt x="28" y="27"/>
                    <a:pt x="33" y="76"/>
                    <a:pt x="33" y="107"/>
                  </a:cubicBezTo>
                  <a:cubicBezTo>
                    <a:pt x="33" y="139"/>
                    <a:pt x="35" y="222"/>
                    <a:pt x="32" y="238"/>
                  </a:cubicBezTo>
                  <a:cubicBezTo>
                    <a:pt x="28" y="253"/>
                    <a:pt x="17" y="259"/>
                    <a:pt x="15" y="239"/>
                  </a:cubicBezTo>
                  <a:cubicBezTo>
                    <a:pt x="12" y="219"/>
                    <a:pt x="13" y="110"/>
                    <a:pt x="14" y="89"/>
                  </a:cubicBezTo>
                  <a:cubicBezTo>
                    <a:pt x="14" y="68"/>
                    <a:pt x="18" y="24"/>
                    <a:pt x="15" y="18"/>
                  </a:cubicBezTo>
                  <a:cubicBezTo>
                    <a:pt x="13" y="12"/>
                    <a:pt x="7" y="8"/>
                    <a:pt x="0" y="11"/>
                  </a:cubicBezTo>
                  <a:close/>
                </a:path>
              </a:pathLst>
            </a:custGeom>
            <a:solidFill>
              <a:srgbClr val="BA8F2D"/>
            </a:solidFill>
            <a:ln w="9525">
              <a:noFill/>
              <a:round/>
              <a:headEnd/>
              <a:tailEnd/>
            </a:ln>
          </p:spPr>
          <p:txBody>
            <a:bodyPr vert="horz" wrap="square" lIns="91440" tIns="45720" rIns="91440" bIns="45720" numCol="1" anchor="t" anchorCtr="0" compatLnSpc="1">
              <a:prstTxWarp prst="textNoShape">
                <a:avLst/>
              </a:prstTxWarp>
            </a:bodyPr>
            <a:lstStyle/>
            <a:p>
              <a:pPr>
                <a:lnSpc>
                  <a:spcPct val="130000"/>
                </a:lnSpc>
              </a:pPr>
              <a:endParaRPr lang="en-US" dirty="0">
                <a:cs typeface="+mn-ea"/>
                <a:sym typeface="+mn-lt"/>
              </a:endParaRPr>
            </a:p>
          </p:txBody>
        </p:sp>
      </p:grpSp>
      <p:grpSp>
        <p:nvGrpSpPr>
          <p:cNvPr id="14" name="组合 13"/>
          <p:cNvGrpSpPr/>
          <p:nvPr/>
        </p:nvGrpSpPr>
        <p:grpSpPr>
          <a:xfrm>
            <a:off x="3779155" y="1336053"/>
            <a:ext cx="3494367" cy="417358"/>
            <a:chOff x="4673996" y="1951016"/>
            <a:chExt cx="3494367" cy="417358"/>
          </a:xfrm>
          <a:effectLst>
            <a:outerShdw blurRad="254000" dist="63500" dir="2700000" algn="tl" rotWithShape="0">
              <a:prstClr val="black">
                <a:alpha val="30000"/>
              </a:prstClr>
            </a:outerShdw>
          </a:effectLst>
        </p:grpSpPr>
        <p:sp>
          <p:nvSpPr>
            <p:cNvPr id="15" name="Round Same Side Corner Rectangle 48"/>
            <p:cNvSpPr/>
            <p:nvPr/>
          </p:nvSpPr>
          <p:spPr>
            <a:xfrm rot="5400000">
              <a:off x="6253027" y="435563"/>
              <a:ext cx="336305" cy="3494367"/>
            </a:xfrm>
            <a:prstGeom prst="round2SameRect">
              <a:avLst>
                <a:gd name="adj1" fmla="val 50000"/>
                <a:gd name="adj2" fmla="val 50000"/>
              </a:avLst>
            </a:prstGeom>
            <a:solidFill>
              <a:srgbClr val="BA8F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bg-BG" sz="1600" dirty="0">
                <a:cs typeface="+mn-ea"/>
                <a:sym typeface="+mn-lt"/>
              </a:endParaRPr>
            </a:p>
          </p:txBody>
        </p:sp>
        <p:sp>
          <p:nvSpPr>
            <p:cNvPr id="16" name="Rectangle 49"/>
            <p:cNvSpPr/>
            <p:nvPr/>
          </p:nvSpPr>
          <p:spPr>
            <a:xfrm>
              <a:off x="5595035" y="1951016"/>
              <a:ext cx="1556773" cy="417358"/>
            </a:xfrm>
            <a:prstGeom prst="rect">
              <a:avLst/>
            </a:prstGeom>
          </p:spPr>
          <p:txBody>
            <a:bodyPr wrap="none">
              <a:spAutoFit/>
            </a:bodyPr>
            <a:lstStyle/>
            <a:p>
              <a:pPr algn="ctr">
                <a:lnSpc>
                  <a:spcPct val="130000"/>
                </a:lnSpc>
              </a:pPr>
              <a:r>
                <a:rPr lang="en-US" altLang="zh-CN" dirty="0">
                  <a:solidFill>
                    <a:schemeClr val="bg1"/>
                  </a:solidFill>
                  <a:cs typeface="+mn-ea"/>
                  <a:sym typeface="+mn-lt"/>
                </a:rPr>
                <a:t>Introduction</a:t>
              </a:r>
              <a:endParaRPr lang="zh-CN" altLang="en-US" dirty="0">
                <a:solidFill>
                  <a:schemeClr val="bg1"/>
                </a:solidFill>
                <a:cs typeface="+mn-ea"/>
                <a:sym typeface="+mn-lt"/>
              </a:endParaRPr>
            </a:p>
          </p:txBody>
        </p:sp>
      </p:grpSp>
      <p:grpSp>
        <p:nvGrpSpPr>
          <p:cNvPr id="18" name="组合 17"/>
          <p:cNvGrpSpPr/>
          <p:nvPr/>
        </p:nvGrpSpPr>
        <p:grpSpPr>
          <a:xfrm>
            <a:off x="3776285" y="1803335"/>
            <a:ext cx="6768752" cy="1038546"/>
            <a:chOff x="1361910" y="1894925"/>
            <a:chExt cx="6768752" cy="1038546"/>
          </a:xfrm>
        </p:grpSpPr>
        <p:grpSp>
          <p:nvGrpSpPr>
            <p:cNvPr id="19" name="Group 332"/>
            <p:cNvGrpSpPr>
              <a:grpSpLocks noChangeAspect="1"/>
            </p:cNvGrpSpPr>
            <p:nvPr/>
          </p:nvGrpSpPr>
          <p:grpSpPr>
            <a:xfrm>
              <a:off x="1361910" y="2154848"/>
              <a:ext cx="540000" cy="540000"/>
              <a:chOff x="4643438" y="2786064"/>
              <a:chExt cx="288476" cy="288476"/>
            </a:xfrm>
          </p:grpSpPr>
          <p:sp>
            <p:nvSpPr>
              <p:cNvPr id="22" name="Oval 59"/>
              <p:cNvSpPr/>
              <p:nvPr/>
            </p:nvSpPr>
            <p:spPr>
              <a:xfrm>
                <a:off x="4643438" y="2786064"/>
                <a:ext cx="288476" cy="288476"/>
              </a:xfrm>
              <a:prstGeom prst="ellipse">
                <a:avLst/>
              </a:prstGeom>
              <a:solidFill>
                <a:srgbClr val="2A3246"/>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solidFill>
                    <a:prstClr val="white"/>
                  </a:solidFill>
                  <a:cs typeface="+mn-ea"/>
                  <a:sym typeface="+mn-lt"/>
                </a:endParaRPr>
              </a:p>
            </p:txBody>
          </p:sp>
          <p:sp>
            <p:nvSpPr>
              <p:cNvPr id="23" name="Freeform 26"/>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nSpc>
                    <a:spcPct val="130000"/>
                  </a:lnSpc>
                </a:pPr>
                <a:endParaRPr lang="en-US" sz="1400" dirty="0">
                  <a:solidFill>
                    <a:prstClr val="black"/>
                  </a:solidFill>
                  <a:cs typeface="+mn-ea"/>
                  <a:sym typeface="+mn-lt"/>
                </a:endParaRPr>
              </a:p>
            </p:txBody>
          </p:sp>
        </p:grpSp>
        <p:sp>
          <p:nvSpPr>
            <p:cNvPr id="20" name="TextBox 19"/>
            <p:cNvSpPr txBox="1"/>
            <p:nvPr/>
          </p:nvSpPr>
          <p:spPr>
            <a:xfrm>
              <a:off x="1956334" y="2260466"/>
              <a:ext cx="6174328" cy="673005"/>
            </a:xfrm>
            <a:prstGeom prst="rect">
              <a:avLst/>
            </a:prstGeom>
            <a:noFill/>
          </p:spPr>
          <p:txBody>
            <a:bodyPr wrap="square" rtlCol="0">
              <a:spAutoFit/>
            </a:bodyPr>
            <a:lstStyle/>
            <a:p>
              <a:pPr marL="171450" indent="-171450">
                <a:lnSpc>
                  <a:spcPct val="130000"/>
                </a:lnSpc>
                <a:buFontTx/>
                <a:buChar char="-"/>
              </a:pPr>
              <a:r>
                <a:rPr lang="en-US" altLang="zh-CN" sz="1000" dirty="0">
                  <a:solidFill>
                    <a:schemeClr val="tx1">
                      <a:lumMod val="50000"/>
                      <a:lumOff val="50000"/>
                    </a:schemeClr>
                  </a:solidFill>
                  <a:cs typeface="+mn-ea"/>
                  <a:sym typeface="+mn-lt"/>
                </a:rPr>
                <a:t>Correlation</a:t>
              </a:r>
            </a:p>
            <a:p>
              <a:pPr marL="171450" indent="-171450">
                <a:lnSpc>
                  <a:spcPct val="130000"/>
                </a:lnSpc>
                <a:buFontTx/>
                <a:buChar char="-"/>
              </a:pPr>
              <a:r>
                <a:rPr lang="en-US" altLang="zh-CN" sz="1000" dirty="0">
                  <a:solidFill>
                    <a:schemeClr val="tx1">
                      <a:lumMod val="50000"/>
                      <a:lumOff val="50000"/>
                    </a:schemeClr>
                  </a:solidFill>
                  <a:cs typeface="+mn-ea"/>
                  <a:sym typeface="+mn-lt"/>
                </a:rPr>
                <a:t>Missing value</a:t>
              </a:r>
            </a:p>
            <a:p>
              <a:pPr marL="171450" indent="-171450">
                <a:lnSpc>
                  <a:spcPct val="130000"/>
                </a:lnSpc>
                <a:buFontTx/>
                <a:buChar char="-"/>
              </a:pPr>
              <a:r>
                <a:rPr lang="en-US" altLang="zh-CN" sz="1000" dirty="0">
                  <a:solidFill>
                    <a:schemeClr val="tx1">
                      <a:lumMod val="50000"/>
                      <a:lumOff val="50000"/>
                    </a:schemeClr>
                  </a:solidFill>
                  <a:cs typeface="+mn-ea"/>
                  <a:sym typeface="+mn-lt"/>
                </a:rPr>
                <a:t>Distribution</a:t>
              </a:r>
            </a:p>
          </p:txBody>
        </p:sp>
        <p:sp>
          <p:nvSpPr>
            <p:cNvPr id="21" name="TextBox 20"/>
            <p:cNvSpPr txBox="1"/>
            <p:nvPr/>
          </p:nvSpPr>
          <p:spPr>
            <a:xfrm>
              <a:off x="1874457" y="1894925"/>
              <a:ext cx="3035275" cy="509655"/>
            </a:xfrm>
            <a:prstGeom prst="rect">
              <a:avLst/>
            </a:prstGeom>
            <a:noFill/>
          </p:spPr>
          <p:txBody>
            <a:bodyPr wrap="square" lIns="182843" tIns="91422" rIns="182843" bIns="91422" rtlCol="0">
              <a:spAutoFit/>
            </a:bodyPr>
            <a:lstStyle/>
            <a:p>
              <a:pPr>
                <a:lnSpc>
                  <a:spcPct val="130000"/>
                </a:lnSpc>
              </a:pPr>
              <a:r>
                <a:rPr lang="en-US" altLang="zh-CN" dirty="0">
                  <a:solidFill>
                    <a:schemeClr val="tx1">
                      <a:lumMod val="85000"/>
                      <a:lumOff val="15000"/>
                    </a:schemeClr>
                  </a:solidFill>
                  <a:cs typeface="+mn-ea"/>
                  <a:sym typeface="+mn-lt"/>
                </a:rPr>
                <a:t>Data Preprocessing</a:t>
              </a:r>
              <a:endParaRPr lang="zh-CN" altLang="en-US" dirty="0">
                <a:solidFill>
                  <a:schemeClr val="tx1">
                    <a:lumMod val="85000"/>
                    <a:lumOff val="15000"/>
                  </a:schemeClr>
                </a:solidFill>
                <a:cs typeface="+mn-ea"/>
                <a:sym typeface="+mn-lt"/>
              </a:endParaRPr>
            </a:p>
          </p:txBody>
        </p:sp>
      </p:grpSp>
      <p:grpSp>
        <p:nvGrpSpPr>
          <p:cNvPr id="24" name="组合 23"/>
          <p:cNvGrpSpPr/>
          <p:nvPr/>
        </p:nvGrpSpPr>
        <p:grpSpPr>
          <a:xfrm>
            <a:off x="3750365" y="3047639"/>
            <a:ext cx="6768752" cy="1680463"/>
            <a:chOff x="1361910" y="2038721"/>
            <a:chExt cx="6768752" cy="1680463"/>
          </a:xfrm>
        </p:grpSpPr>
        <p:grpSp>
          <p:nvGrpSpPr>
            <p:cNvPr id="25" name="Group 332"/>
            <p:cNvGrpSpPr>
              <a:grpSpLocks noChangeAspect="1"/>
            </p:cNvGrpSpPr>
            <p:nvPr/>
          </p:nvGrpSpPr>
          <p:grpSpPr>
            <a:xfrm>
              <a:off x="1361910" y="2154848"/>
              <a:ext cx="540000" cy="540000"/>
              <a:chOff x="4643438" y="2786064"/>
              <a:chExt cx="288476" cy="288476"/>
            </a:xfrm>
          </p:grpSpPr>
          <p:sp>
            <p:nvSpPr>
              <p:cNvPr id="28" name="Oval 59"/>
              <p:cNvSpPr/>
              <p:nvPr/>
            </p:nvSpPr>
            <p:spPr>
              <a:xfrm>
                <a:off x="4643438" y="2786064"/>
                <a:ext cx="288476" cy="288476"/>
              </a:xfrm>
              <a:prstGeom prst="ellipse">
                <a:avLst/>
              </a:prstGeom>
              <a:solidFill>
                <a:srgbClr val="BA8F2D"/>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solidFill>
                    <a:prstClr val="white"/>
                  </a:solidFill>
                  <a:cs typeface="+mn-ea"/>
                  <a:sym typeface="+mn-lt"/>
                </a:endParaRPr>
              </a:p>
            </p:txBody>
          </p:sp>
          <p:sp>
            <p:nvSpPr>
              <p:cNvPr id="29" name="Freeform 26"/>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nSpc>
                    <a:spcPct val="130000"/>
                  </a:lnSpc>
                </a:pPr>
                <a:endParaRPr lang="en-US" sz="1400" dirty="0">
                  <a:solidFill>
                    <a:prstClr val="black"/>
                  </a:solidFill>
                  <a:cs typeface="+mn-ea"/>
                  <a:sym typeface="+mn-lt"/>
                </a:endParaRPr>
              </a:p>
            </p:txBody>
          </p:sp>
        </p:grpSp>
        <p:sp>
          <p:nvSpPr>
            <p:cNvPr id="26" name="TextBox 25"/>
            <p:cNvSpPr txBox="1"/>
            <p:nvPr/>
          </p:nvSpPr>
          <p:spPr>
            <a:xfrm>
              <a:off x="1956334" y="2446015"/>
              <a:ext cx="6174328" cy="1273169"/>
            </a:xfrm>
            <a:prstGeom prst="rect">
              <a:avLst/>
            </a:prstGeom>
            <a:noFill/>
          </p:spPr>
          <p:txBody>
            <a:bodyPr wrap="square" rtlCol="0">
              <a:spAutoFit/>
            </a:bodyPr>
            <a:lstStyle/>
            <a:p>
              <a:pPr marL="171450" indent="-171450">
                <a:lnSpc>
                  <a:spcPct val="130000"/>
                </a:lnSpc>
                <a:buFontTx/>
                <a:buChar char="-"/>
              </a:pPr>
              <a:r>
                <a:rPr lang="en-US" altLang="zh-CN" sz="1000" dirty="0">
                  <a:solidFill>
                    <a:schemeClr val="tx1">
                      <a:lumMod val="50000"/>
                      <a:lumOff val="50000"/>
                    </a:schemeClr>
                  </a:solidFill>
                  <a:cs typeface="+mn-ea"/>
                  <a:sym typeface="+mn-lt"/>
                </a:rPr>
                <a:t>Logistic Regression</a:t>
              </a:r>
            </a:p>
            <a:p>
              <a:pPr marL="171450" indent="-171450">
                <a:lnSpc>
                  <a:spcPct val="130000"/>
                </a:lnSpc>
                <a:buFontTx/>
                <a:buChar char="-"/>
              </a:pPr>
              <a:r>
                <a:rPr lang="en-US" altLang="zh-CN" sz="1000" dirty="0" err="1">
                  <a:solidFill>
                    <a:schemeClr val="tx1">
                      <a:lumMod val="50000"/>
                      <a:lumOff val="50000"/>
                    </a:schemeClr>
                  </a:solidFill>
                  <a:cs typeface="+mn-ea"/>
                  <a:sym typeface="+mn-lt"/>
                </a:rPr>
                <a:t>KNeighbors</a:t>
              </a:r>
              <a:r>
                <a:rPr lang="en-US" altLang="zh-CN" sz="1000" dirty="0">
                  <a:solidFill>
                    <a:schemeClr val="tx1">
                      <a:lumMod val="50000"/>
                      <a:lumOff val="50000"/>
                    </a:schemeClr>
                  </a:solidFill>
                  <a:cs typeface="+mn-ea"/>
                  <a:sym typeface="+mn-lt"/>
                </a:rPr>
                <a:t> Classifier</a:t>
              </a:r>
            </a:p>
            <a:p>
              <a:pPr marL="171450" indent="-171450">
                <a:lnSpc>
                  <a:spcPct val="130000"/>
                </a:lnSpc>
                <a:buFontTx/>
                <a:buChar char="-"/>
              </a:pPr>
              <a:r>
                <a:rPr lang="en-US" altLang="zh-CN" sz="1000" dirty="0">
                  <a:solidFill>
                    <a:schemeClr val="tx1">
                      <a:lumMod val="50000"/>
                      <a:lumOff val="50000"/>
                    </a:schemeClr>
                  </a:solidFill>
                  <a:cs typeface="+mn-ea"/>
                  <a:sym typeface="+mn-lt"/>
                </a:rPr>
                <a:t>SVC Classifier</a:t>
              </a:r>
            </a:p>
            <a:p>
              <a:pPr marL="171450" indent="-171450">
                <a:lnSpc>
                  <a:spcPct val="130000"/>
                </a:lnSpc>
                <a:buFontTx/>
                <a:buChar char="-"/>
              </a:pPr>
              <a:r>
                <a:rPr lang="en-US" altLang="zh-CN" sz="1000" dirty="0">
                  <a:solidFill>
                    <a:schemeClr val="tx1">
                      <a:lumMod val="50000"/>
                      <a:lumOff val="50000"/>
                    </a:schemeClr>
                  </a:solidFill>
                  <a:cs typeface="+mn-ea"/>
                  <a:sym typeface="+mn-lt"/>
                </a:rPr>
                <a:t>Decision Tree</a:t>
              </a:r>
            </a:p>
            <a:p>
              <a:pPr marL="171450" indent="-171450">
                <a:lnSpc>
                  <a:spcPct val="130000"/>
                </a:lnSpc>
                <a:buFontTx/>
                <a:buChar char="-"/>
              </a:pPr>
              <a:r>
                <a:rPr lang="en-US" altLang="zh-CN" sz="1000" dirty="0">
                  <a:solidFill>
                    <a:schemeClr val="tx1">
                      <a:lumMod val="50000"/>
                      <a:lumOff val="50000"/>
                    </a:schemeClr>
                  </a:solidFill>
                  <a:cs typeface="+mn-ea"/>
                  <a:sym typeface="+mn-lt"/>
                </a:rPr>
                <a:t>Random Forest</a:t>
              </a:r>
            </a:p>
            <a:p>
              <a:pPr marL="171450" indent="-171450">
                <a:lnSpc>
                  <a:spcPct val="130000"/>
                </a:lnSpc>
                <a:buFontTx/>
                <a:buChar char="-"/>
              </a:pPr>
              <a:r>
                <a:rPr lang="en-US" altLang="zh-CN" sz="1000" dirty="0">
                  <a:solidFill>
                    <a:schemeClr val="tx1">
                      <a:lumMod val="50000"/>
                      <a:lumOff val="50000"/>
                    </a:schemeClr>
                  </a:solidFill>
                  <a:cs typeface="+mn-ea"/>
                  <a:sym typeface="+mn-lt"/>
                </a:rPr>
                <a:t>XGB Classifier</a:t>
              </a:r>
            </a:p>
          </p:txBody>
        </p:sp>
        <p:sp>
          <p:nvSpPr>
            <p:cNvPr id="27" name="TextBox 26"/>
            <p:cNvSpPr txBox="1"/>
            <p:nvPr/>
          </p:nvSpPr>
          <p:spPr>
            <a:xfrm>
              <a:off x="1951744" y="2038721"/>
              <a:ext cx="3035275" cy="509655"/>
            </a:xfrm>
            <a:prstGeom prst="rect">
              <a:avLst/>
            </a:prstGeom>
            <a:noFill/>
          </p:spPr>
          <p:txBody>
            <a:bodyPr wrap="square" lIns="182843" tIns="91422" rIns="182843" bIns="91422" rtlCol="0">
              <a:spAutoFit/>
            </a:bodyPr>
            <a:lstStyle/>
            <a:p>
              <a:pPr>
                <a:lnSpc>
                  <a:spcPct val="130000"/>
                </a:lnSpc>
              </a:pPr>
              <a:r>
                <a:rPr lang="en-US" altLang="zh-CN" dirty="0">
                  <a:solidFill>
                    <a:schemeClr val="tx1">
                      <a:lumMod val="85000"/>
                      <a:lumOff val="15000"/>
                    </a:schemeClr>
                  </a:solidFill>
                  <a:cs typeface="+mn-ea"/>
                  <a:sym typeface="+mn-lt"/>
                </a:rPr>
                <a:t>High-level Information</a:t>
              </a:r>
              <a:endParaRPr lang="zh-CN" altLang="en-US" dirty="0">
                <a:solidFill>
                  <a:schemeClr val="tx1">
                    <a:lumMod val="85000"/>
                    <a:lumOff val="15000"/>
                  </a:schemeClr>
                </a:solidFill>
                <a:cs typeface="+mn-ea"/>
                <a:sym typeface="+mn-lt"/>
              </a:endParaRPr>
            </a:p>
          </p:txBody>
        </p:sp>
      </p:grpSp>
      <p:grpSp>
        <p:nvGrpSpPr>
          <p:cNvPr id="30" name="组合 29"/>
          <p:cNvGrpSpPr/>
          <p:nvPr/>
        </p:nvGrpSpPr>
        <p:grpSpPr>
          <a:xfrm>
            <a:off x="3748832" y="4773862"/>
            <a:ext cx="6770285" cy="748085"/>
            <a:chOff x="1334457" y="2137562"/>
            <a:chExt cx="6770285" cy="748085"/>
          </a:xfrm>
        </p:grpSpPr>
        <p:grpSp>
          <p:nvGrpSpPr>
            <p:cNvPr id="31" name="Group 332"/>
            <p:cNvGrpSpPr>
              <a:grpSpLocks noChangeAspect="1"/>
            </p:cNvGrpSpPr>
            <p:nvPr/>
          </p:nvGrpSpPr>
          <p:grpSpPr>
            <a:xfrm>
              <a:off x="1334457" y="2156397"/>
              <a:ext cx="540000" cy="540000"/>
              <a:chOff x="4628772" y="2786891"/>
              <a:chExt cx="288476" cy="288476"/>
            </a:xfrm>
          </p:grpSpPr>
          <p:sp>
            <p:nvSpPr>
              <p:cNvPr id="34" name="Oval 59"/>
              <p:cNvSpPr/>
              <p:nvPr/>
            </p:nvSpPr>
            <p:spPr>
              <a:xfrm>
                <a:off x="4628772" y="2786891"/>
                <a:ext cx="288476" cy="288476"/>
              </a:xfrm>
              <a:prstGeom prst="ellipse">
                <a:avLst/>
              </a:prstGeom>
              <a:solidFill>
                <a:srgbClr val="2A3246"/>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solidFill>
                    <a:prstClr val="white"/>
                  </a:solidFill>
                  <a:cs typeface="+mn-ea"/>
                  <a:sym typeface="+mn-lt"/>
                </a:endParaRPr>
              </a:p>
            </p:txBody>
          </p:sp>
          <p:sp>
            <p:nvSpPr>
              <p:cNvPr id="35" name="Freeform 26"/>
              <p:cNvSpPr>
                <a:spLocks/>
              </p:cNvSpPr>
              <p:nvPr/>
            </p:nvSpPr>
            <p:spPr bwMode="auto">
              <a:xfrm>
                <a:off x="4735506" y="2871746"/>
                <a:ext cx="114518" cy="11876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a:lnSpc>
                    <a:spcPct val="130000"/>
                  </a:lnSpc>
                </a:pPr>
                <a:endParaRPr lang="en-US" sz="1400" dirty="0">
                  <a:solidFill>
                    <a:prstClr val="black"/>
                  </a:solidFill>
                  <a:cs typeface="+mn-ea"/>
                  <a:sym typeface="+mn-lt"/>
                </a:endParaRPr>
              </a:p>
            </p:txBody>
          </p:sp>
        </p:grpSp>
        <p:sp>
          <p:nvSpPr>
            <p:cNvPr id="32" name="TextBox 31"/>
            <p:cNvSpPr txBox="1"/>
            <p:nvPr/>
          </p:nvSpPr>
          <p:spPr>
            <a:xfrm>
              <a:off x="1930414" y="2612752"/>
              <a:ext cx="6174328" cy="272895"/>
            </a:xfrm>
            <a:prstGeom prst="rect">
              <a:avLst/>
            </a:prstGeom>
            <a:noFill/>
          </p:spPr>
          <p:txBody>
            <a:bodyPr wrap="square" rtlCol="0">
              <a:spAutoFit/>
            </a:bodyPr>
            <a:lstStyle/>
            <a:p>
              <a:pPr>
                <a:lnSpc>
                  <a:spcPct val="130000"/>
                </a:lnSpc>
              </a:pPr>
              <a:r>
                <a:rPr lang="en-US" altLang="zh-CN" sz="1000" dirty="0">
                  <a:solidFill>
                    <a:schemeClr val="tx1">
                      <a:lumMod val="50000"/>
                      <a:lumOff val="50000"/>
                    </a:schemeClr>
                  </a:solidFill>
                  <a:cs typeface="+mn-ea"/>
                  <a:sym typeface="+mn-lt"/>
                </a:rPr>
                <a:t>- Overall accuracy</a:t>
              </a:r>
            </a:p>
          </p:txBody>
        </p:sp>
        <p:sp>
          <p:nvSpPr>
            <p:cNvPr id="33" name="TextBox 32"/>
            <p:cNvSpPr txBox="1"/>
            <p:nvPr/>
          </p:nvSpPr>
          <p:spPr>
            <a:xfrm>
              <a:off x="1925825" y="2137562"/>
              <a:ext cx="3035275" cy="509655"/>
            </a:xfrm>
            <a:prstGeom prst="rect">
              <a:avLst/>
            </a:prstGeom>
            <a:noFill/>
          </p:spPr>
          <p:txBody>
            <a:bodyPr wrap="square" lIns="182843" tIns="91422" rIns="182843" bIns="91422" rtlCol="0">
              <a:spAutoFit/>
            </a:bodyPr>
            <a:lstStyle/>
            <a:p>
              <a:pPr>
                <a:lnSpc>
                  <a:spcPct val="130000"/>
                </a:lnSpc>
              </a:pPr>
              <a:r>
                <a:rPr lang="en-US" altLang="zh-CN" dirty="0">
                  <a:solidFill>
                    <a:schemeClr val="tx1">
                      <a:lumMod val="85000"/>
                      <a:lumOff val="15000"/>
                    </a:schemeClr>
                  </a:solidFill>
                  <a:cs typeface="+mn-ea"/>
                  <a:sym typeface="+mn-lt"/>
                </a:rPr>
                <a:t>Validation</a:t>
              </a:r>
              <a:endParaRPr lang="zh-CN" altLang="en-US" dirty="0">
                <a:solidFill>
                  <a:schemeClr val="tx1">
                    <a:lumMod val="85000"/>
                    <a:lumOff val="15000"/>
                  </a:schemeClr>
                </a:solidFill>
                <a:cs typeface="+mn-ea"/>
                <a:sym typeface="+mn-lt"/>
              </a:endParaRPr>
            </a:p>
          </p:txBody>
        </p:sp>
      </p:grpSp>
      <p:grpSp>
        <p:nvGrpSpPr>
          <p:cNvPr id="39" name="组合 38"/>
          <p:cNvGrpSpPr/>
          <p:nvPr/>
        </p:nvGrpSpPr>
        <p:grpSpPr>
          <a:xfrm>
            <a:off x="2384042" y="144702"/>
            <a:ext cx="6981780" cy="1082604"/>
            <a:chOff x="3784390" y="377466"/>
            <a:chExt cx="4765766" cy="1082604"/>
          </a:xfrm>
        </p:grpSpPr>
        <p:sp>
          <p:nvSpPr>
            <p:cNvPr id="40" name="矩形 39"/>
            <p:cNvSpPr/>
            <p:nvPr userDrawn="1"/>
          </p:nvSpPr>
          <p:spPr>
            <a:xfrm>
              <a:off x="4177717" y="377466"/>
              <a:ext cx="3979112" cy="1082604"/>
            </a:xfrm>
            <a:prstGeom prst="rect">
              <a:avLst/>
            </a:prstGeom>
          </p:spPr>
          <p:txBody>
            <a:bodyPr wrap="square">
              <a:spAutoFit/>
            </a:bodyPr>
            <a:lstStyle/>
            <a:p>
              <a:pPr algn="ctr">
                <a:lnSpc>
                  <a:spcPct val="120000"/>
                </a:lnSpc>
              </a:pPr>
              <a:r>
                <a:rPr lang="en-US" altLang="zh-CN" sz="2800" dirty="0">
                  <a:solidFill>
                    <a:srgbClr val="2A3246"/>
                  </a:solidFill>
                  <a:latin typeface="微软雅黑" panose="020B0503020204020204" pitchFamily="34" charset="-122"/>
                  <a:ea typeface="微软雅黑" panose="020B0503020204020204" pitchFamily="34" charset="-122"/>
                  <a:cs typeface="阿里巴巴普惠体 H" panose="00020600040101010101" pitchFamily="18" charset="-122"/>
                  <a:sym typeface="+mn-lt"/>
                </a:rPr>
                <a:t>Implementation &amp; Validation</a:t>
              </a:r>
              <a:endParaRPr lang="zh-CN" altLang="en-US" sz="2800" dirty="0">
                <a:solidFill>
                  <a:srgbClr val="2A3246"/>
                </a:solidFill>
                <a:latin typeface="微软雅黑" panose="020B0503020204020204" pitchFamily="34" charset="-122"/>
                <a:ea typeface="微软雅黑" panose="020B0503020204020204" pitchFamily="34" charset="-122"/>
                <a:cs typeface="阿里巴巴普惠体 H" panose="00020600040101010101" pitchFamily="18" charset="-122"/>
                <a:sym typeface="+mn-lt"/>
              </a:endParaRPr>
            </a:p>
          </p:txBody>
        </p:sp>
        <p:sp>
          <p:nvSpPr>
            <p:cNvPr id="41" name="文本框 40"/>
            <p:cNvSpPr txBox="1"/>
            <p:nvPr/>
          </p:nvSpPr>
          <p:spPr>
            <a:xfrm>
              <a:off x="3784390" y="998343"/>
              <a:ext cx="4765766" cy="261354"/>
            </a:xfrm>
            <a:prstGeom prst="rect">
              <a:avLst/>
            </a:prstGeom>
            <a:noFill/>
          </p:spPr>
          <p:txBody>
            <a:bodyPr wrap="square" rtlCol="0">
              <a:spAutoFit/>
            </a:bodyPr>
            <a:lstStyle/>
            <a:p>
              <a:pPr algn="ctr">
                <a:lnSpc>
                  <a:spcPct val="120000"/>
                </a:lnSpc>
              </a:pPr>
              <a:endParaRPr lang="zh-CN" altLang="en-US" sz="1000" dirty="0">
                <a:solidFill>
                  <a:schemeClr val="bg1">
                    <a:lumMod val="50000"/>
                  </a:schemeClr>
                </a:solidFill>
                <a:cs typeface="+mn-ea"/>
                <a:sym typeface="+mn-lt"/>
              </a:endParaRPr>
            </a:p>
          </p:txBody>
        </p:sp>
      </p:grpSp>
      <p:pic>
        <p:nvPicPr>
          <p:cNvPr id="5" name="Picture 4" descr="A picture containing shape&#10;&#10;Description automatically generated">
            <a:extLst>
              <a:ext uri="{FF2B5EF4-FFF2-40B4-BE49-F238E27FC236}">
                <a16:creationId xmlns:a16="http://schemas.microsoft.com/office/drawing/2014/main" id="{C69FBBEC-4093-6D4C-A80E-920E0E2C5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3593" y="1012755"/>
            <a:ext cx="4560880" cy="3532256"/>
          </a:xfrm>
          <a:prstGeom prst="rect">
            <a:avLst/>
          </a:prstGeom>
        </p:spPr>
      </p:pic>
      <p:pic>
        <p:nvPicPr>
          <p:cNvPr id="10" name="Picture 9" descr="Chart&#10;&#10;Description automatically generated with low confidence">
            <a:extLst>
              <a:ext uri="{FF2B5EF4-FFF2-40B4-BE49-F238E27FC236}">
                <a16:creationId xmlns:a16="http://schemas.microsoft.com/office/drawing/2014/main" id="{E15D6466-04D2-2D41-AEFB-C2E5159A5D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6866" y="1361830"/>
            <a:ext cx="4355346" cy="4205161"/>
          </a:xfrm>
          <a:prstGeom prst="rect">
            <a:avLst/>
          </a:prstGeom>
        </p:spPr>
      </p:pic>
      <p:pic>
        <p:nvPicPr>
          <p:cNvPr id="37" name="Picture 36" descr="Graphical user interface&#10;&#10;Description automatically generated">
            <a:extLst>
              <a:ext uri="{FF2B5EF4-FFF2-40B4-BE49-F238E27FC236}">
                <a16:creationId xmlns:a16="http://schemas.microsoft.com/office/drawing/2014/main" id="{08223863-94FE-3245-953E-ACF8D38F64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41726" y="1151879"/>
            <a:ext cx="5075186" cy="2267510"/>
          </a:xfrm>
          <a:prstGeom prst="rect">
            <a:avLst/>
          </a:prstGeom>
        </p:spPr>
      </p:pic>
    </p:spTree>
    <p:extLst>
      <p:ext uri="{BB962C8B-B14F-4D97-AF65-F5344CB8AC3E}">
        <p14:creationId xmlns:p14="http://schemas.microsoft.com/office/powerpoint/2010/main" val="33320621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53" presetClass="entr" presetSubtype="16" fill="hold" nodeType="withEffect">
                                  <p:stCondLst>
                                    <p:cond delay="50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par>
                                <p:cTn id="20" presetID="42" presetClass="entr" presetSubtype="0" fill="hold" nodeType="withEffect">
                                  <p:stCondLst>
                                    <p:cond delay="50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1000"/>
                                        <p:tgtEl>
                                          <p:spTgt spid="24"/>
                                        </p:tgtEl>
                                      </p:cBhvr>
                                    </p:animEffect>
                                    <p:anim calcmode="lin" valueType="num">
                                      <p:cBhvr>
                                        <p:cTn id="23" dur="1000" fill="hold"/>
                                        <p:tgtEl>
                                          <p:spTgt spid="24"/>
                                        </p:tgtEl>
                                        <p:attrNameLst>
                                          <p:attrName>ppt_x</p:attrName>
                                        </p:attrNameLst>
                                      </p:cBhvr>
                                      <p:tavLst>
                                        <p:tav tm="0">
                                          <p:val>
                                            <p:strVal val="#ppt_x"/>
                                          </p:val>
                                        </p:tav>
                                        <p:tav tm="100000">
                                          <p:val>
                                            <p:strVal val="#ppt_x"/>
                                          </p:val>
                                        </p:tav>
                                      </p:tavLst>
                                    </p:anim>
                                    <p:anim calcmode="lin" valueType="num">
                                      <p:cBhvr>
                                        <p:cTn id="24" dur="1000" fill="hold"/>
                                        <p:tgtEl>
                                          <p:spTgt spid="2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50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anim calcmode="lin" valueType="num">
                                      <p:cBhvr>
                                        <p:cTn id="28" dur="1000" fill="hold"/>
                                        <p:tgtEl>
                                          <p:spTgt spid="30"/>
                                        </p:tgtEl>
                                        <p:attrNameLst>
                                          <p:attrName>ppt_x</p:attrName>
                                        </p:attrNameLst>
                                      </p:cBhvr>
                                      <p:tavLst>
                                        <p:tav tm="0">
                                          <p:val>
                                            <p:strVal val="#ppt_x"/>
                                          </p:val>
                                        </p:tav>
                                        <p:tav tm="100000">
                                          <p:val>
                                            <p:strVal val="#ppt_x"/>
                                          </p:val>
                                        </p:tav>
                                      </p:tavLst>
                                    </p:anim>
                                    <p:anim calcmode="lin" valueType="num">
                                      <p:cBhvr>
                                        <p:cTn id="2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4" presetClass="exit" presetSubtype="10" fill="hold" nodeType="clickEffect">
                                  <p:stCondLst>
                                    <p:cond delay="0"/>
                                  </p:stCondLst>
                                  <p:childTnLst>
                                    <p:animEffect transition="out" filter="randombar(horizontal)">
                                      <p:cBhvr>
                                        <p:cTn id="37" dur="500"/>
                                        <p:tgtEl>
                                          <p:spTgt spid="5"/>
                                        </p:tgtEl>
                                      </p:cBhvr>
                                    </p:animEffect>
                                    <p:set>
                                      <p:cBhvr>
                                        <p:cTn id="38" dur="1" fill="hold">
                                          <p:stCondLst>
                                            <p:cond delay="499"/>
                                          </p:stCondLst>
                                        </p:cTn>
                                        <p:tgtEl>
                                          <p:spTgt spid="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strips(downLeft)">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xit" presetSubtype="10" fill="hold" nodeType="clickEffect">
                                  <p:stCondLst>
                                    <p:cond delay="0"/>
                                  </p:stCondLst>
                                  <p:childTnLst>
                                    <p:animEffect transition="out" filter="blinds(horizontal)">
                                      <p:cBhvr>
                                        <p:cTn id="47" dur="500"/>
                                        <p:tgtEl>
                                          <p:spTgt spid="10"/>
                                        </p:tgtEl>
                                      </p:cBhvr>
                                    </p:animEffect>
                                    <p:set>
                                      <p:cBhvr>
                                        <p:cTn id="48" dur="1" fill="hold">
                                          <p:stCondLst>
                                            <p:cond delay="499"/>
                                          </p:stCondLst>
                                        </p:cTn>
                                        <p:tgtEl>
                                          <p:spTgt spid="10"/>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3" presetClass="exit" presetSubtype="10" fill="hold" nodeType="clickEffect">
                                  <p:stCondLst>
                                    <p:cond delay="0"/>
                                  </p:stCondLst>
                                  <p:childTnLst>
                                    <p:animEffect transition="out" filter="blinds(horizontal)">
                                      <p:cBhvr>
                                        <p:cTn id="56" dur="500"/>
                                        <p:tgtEl>
                                          <p:spTgt spid="37"/>
                                        </p:tgtEl>
                                      </p:cBhvr>
                                    </p:animEffect>
                                    <p:set>
                                      <p:cBhvr>
                                        <p:cTn id="57" dur="1" fill="hold">
                                          <p:stCondLst>
                                            <p:cond delay="499"/>
                                          </p:stCondLst>
                                        </p:cTn>
                                        <p:tgtEl>
                                          <p:spTgt spid="37"/>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2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02059" y="469900"/>
            <a:ext cx="11147426" cy="5516558"/>
            <a:chOff x="402059" y="469900"/>
            <a:chExt cx="11147426" cy="5516558"/>
          </a:xfrm>
        </p:grpSpPr>
        <p:sp>
          <p:nvSpPr>
            <p:cNvPr id="14" name="圆角矩形 13"/>
            <p:cNvSpPr/>
            <p:nvPr/>
          </p:nvSpPr>
          <p:spPr>
            <a:xfrm>
              <a:off x="1219200" y="1358900"/>
              <a:ext cx="9613900" cy="3721100"/>
            </a:xfrm>
            <a:prstGeom prst="roundRect">
              <a:avLst>
                <a:gd name="adj" fmla="val 0"/>
              </a:avLst>
            </a:prstGeom>
            <a:solidFill>
              <a:schemeClr val="bg1"/>
            </a:solidFill>
            <a:ln w="28575">
              <a:solidFill>
                <a:srgbClr val="2A3246"/>
              </a:solidFill>
            </a:ln>
            <a:effectLst>
              <a:outerShdw blurRad="419100" dist="38100" dir="2700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137857" y="3053785"/>
              <a:ext cx="7916285" cy="923330"/>
            </a:xfrm>
            <a:prstGeom prst="rect">
              <a:avLst/>
            </a:prstGeom>
            <a:noFill/>
          </p:spPr>
          <p:txBody>
            <a:bodyPr wrap="square" rtlCol="0">
              <a:spAutoFit/>
            </a:bodyPr>
            <a:lstStyle/>
            <a:p>
              <a:pPr algn="ctr"/>
              <a:r>
                <a:rPr lang="en-US" altLang="zh-CN" sz="5400" b="1" dirty="0">
                  <a:solidFill>
                    <a:srgbClr val="2A3246"/>
                  </a:solidFill>
                  <a:latin typeface="Arial" panose="020B0604020202020204" pitchFamily="34" charset="0"/>
                  <a:ea typeface="微软雅黑" panose="020B0503020204020204" pitchFamily="34" charset="-122"/>
                  <a:cs typeface="Arial" panose="020B0604020202020204" pitchFamily="34" charset="0"/>
                  <a:sym typeface="+mn-lt"/>
                </a:rPr>
                <a:t>Outcomes</a:t>
              </a:r>
              <a:endParaRPr lang="zh-CN" altLang="en-US" sz="5400" dirty="0">
                <a:solidFill>
                  <a:srgbClr val="2A3246"/>
                </a:solidFill>
                <a:latin typeface="微软雅黑" panose="020B0503020204020204" pitchFamily="34" charset="-122"/>
                <a:ea typeface="微软雅黑" panose="020B0503020204020204" pitchFamily="34" charset="-122"/>
                <a:cs typeface="阿里巴巴普惠体 H" panose="00020600040101010101" pitchFamily="18" charset="-122"/>
                <a:sym typeface="+mn-lt"/>
              </a:endParaRPr>
            </a:p>
          </p:txBody>
        </p:sp>
        <p:sp>
          <p:nvSpPr>
            <p:cNvPr id="26" name="L 形 25"/>
            <p:cNvSpPr/>
            <p:nvPr/>
          </p:nvSpPr>
          <p:spPr>
            <a:xfrm rot="5400000">
              <a:off x="1131533" y="1265242"/>
              <a:ext cx="914400" cy="914400"/>
            </a:xfrm>
            <a:prstGeom prst="corner">
              <a:avLst>
                <a:gd name="adj1" fmla="val 9723"/>
                <a:gd name="adj2" fmla="val 8680"/>
              </a:avLst>
            </a:pr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L 形 26"/>
            <p:cNvSpPr/>
            <p:nvPr/>
          </p:nvSpPr>
          <p:spPr>
            <a:xfrm rot="10800000">
              <a:off x="9992726" y="1265242"/>
              <a:ext cx="914400" cy="914400"/>
            </a:xfrm>
            <a:prstGeom prst="corner">
              <a:avLst>
                <a:gd name="adj1" fmla="val 9723"/>
                <a:gd name="adj2" fmla="val 8680"/>
              </a:avLst>
            </a:pr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rot="10800000">
              <a:off x="1131533" y="4259258"/>
              <a:ext cx="9786351" cy="914400"/>
              <a:chOff x="1120775" y="4576758"/>
              <a:chExt cx="9786351" cy="914400"/>
            </a:xfrm>
          </p:grpSpPr>
          <p:sp>
            <p:nvSpPr>
              <p:cNvPr id="31" name="L 形 30"/>
              <p:cNvSpPr/>
              <p:nvPr/>
            </p:nvSpPr>
            <p:spPr>
              <a:xfrm rot="5400000">
                <a:off x="1120775" y="4576758"/>
                <a:ext cx="914400" cy="914400"/>
              </a:xfrm>
              <a:prstGeom prst="corner">
                <a:avLst>
                  <a:gd name="adj1" fmla="val 9723"/>
                  <a:gd name="adj2" fmla="val 8680"/>
                </a:avLst>
              </a:pr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L 形 31"/>
              <p:cNvSpPr/>
              <p:nvPr/>
            </p:nvSpPr>
            <p:spPr>
              <a:xfrm rot="10800000">
                <a:off x="9992726" y="4576758"/>
                <a:ext cx="914400" cy="914400"/>
              </a:xfrm>
              <a:prstGeom prst="corner">
                <a:avLst>
                  <a:gd name="adj1" fmla="val 9723"/>
                  <a:gd name="adj2" fmla="val 8680"/>
                </a:avLst>
              </a:prstGeom>
              <a:solidFill>
                <a:srgbClr val="2A3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402060" y="469900"/>
              <a:ext cx="11147425" cy="5516558"/>
              <a:chOff x="402060" y="469900"/>
              <a:chExt cx="11147425" cy="5516558"/>
            </a:xfrm>
          </p:grpSpPr>
          <p:cxnSp>
            <p:nvCxnSpPr>
              <p:cNvPr id="34" name="直接连接符 33"/>
              <p:cNvCxnSpPr/>
              <p:nvPr/>
            </p:nvCxnSpPr>
            <p:spPr>
              <a:xfrm flipH="1">
                <a:off x="10939885" y="469900"/>
                <a:ext cx="609600" cy="698500"/>
              </a:xfrm>
              <a:prstGeom prst="line">
                <a:avLst/>
              </a:prstGeom>
              <a:ln>
                <a:gradFill>
                  <a:gsLst>
                    <a:gs pos="0">
                      <a:srgbClr val="BA8F2D">
                        <a:alpha val="0"/>
                      </a:srgbClr>
                    </a:gs>
                    <a:gs pos="100000">
                      <a:srgbClr val="2A3246"/>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402060" y="5287958"/>
                <a:ext cx="609600" cy="698500"/>
              </a:xfrm>
              <a:prstGeom prst="line">
                <a:avLst/>
              </a:prstGeom>
              <a:ln>
                <a:gradFill>
                  <a:gsLst>
                    <a:gs pos="100000">
                      <a:srgbClr val="BA8F2D">
                        <a:alpha val="0"/>
                      </a:srgbClr>
                    </a:gs>
                    <a:gs pos="0">
                      <a:srgbClr val="2A3246"/>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rot="10800000" flipH="1">
              <a:off x="402059" y="469900"/>
              <a:ext cx="11147426" cy="5516558"/>
              <a:chOff x="402060" y="469900"/>
              <a:chExt cx="11147425" cy="5516558"/>
            </a:xfrm>
          </p:grpSpPr>
          <p:cxnSp>
            <p:nvCxnSpPr>
              <p:cNvPr id="37" name="直接连接符 36"/>
              <p:cNvCxnSpPr/>
              <p:nvPr/>
            </p:nvCxnSpPr>
            <p:spPr>
              <a:xfrm flipH="1">
                <a:off x="10939885" y="469900"/>
                <a:ext cx="609600" cy="698500"/>
              </a:xfrm>
              <a:prstGeom prst="line">
                <a:avLst/>
              </a:prstGeom>
              <a:ln>
                <a:gradFill>
                  <a:gsLst>
                    <a:gs pos="0">
                      <a:srgbClr val="BA8F2D">
                        <a:alpha val="0"/>
                      </a:srgbClr>
                    </a:gs>
                    <a:gs pos="100000">
                      <a:srgbClr val="2A3246"/>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402060" y="5287958"/>
                <a:ext cx="609600" cy="698500"/>
              </a:xfrm>
              <a:prstGeom prst="line">
                <a:avLst/>
              </a:prstGeom>
              <a:ln>
                <a:gradFill>
                  <a:gsLst>
                    <a:gs pos="100000">
                      <a:srgbClr val="BA8F2D">
                        <a:alpha val="0"/>
                      </a:srgbClr>
                    </a:gs>
                    <a:gs pos="0">
                      <a:srgbClr val="2A3246"/>
                    </a:gs>
                  </a:gsLst>
                  <a:lin ang="5400000" scaled="1"/>
                </a:gradFill>
              </a:ln>
            </p:spPr>
            <p:style>
              <a:lnRef idx="1">
                <a:schemeClr val="accent1"/>
              </a:lnRef>
              <a:fillRef idx="0">
                <a:schemeClr val="accent1"/>
              </a:fillRef>
              <a:effectRef idx="0">
                <a:schemeClr val="accent1"/>
              </a:effectRef>
              <a:fontRef idx="minor">
                <a:schemeClr val="tx1"/>
              </a:fontRef>
            </p:style>
          </p:cxnSp>
        </p:grpSp>
      </p:grpSp>
      <p:sp>
        <p:nvSpPr>
          <p:cNvPr id="39" name="文本框 38"/>
          <p:cNvSpPr txBox="1"/>
          <p:nvPr/>
        </p:nvSpPr>
        <p:spPr>
          <a:xfrm>
            <a:off x="3118423" y="1607235"/>
            <a:ext cx="5889480" cy="1446550"/>
          </a:xfrm>
          <a:prstGeom prst="rect">
            <a:avLst/>
          </a:prstGeom>
          <a:noFill/>
        </p:spPr>
        <p:txBody>
          <a:bodyPr wrap="square" rtlCol="0">
            <a:spAutoFit/>
          </a:bodyPr>
          <a:lstStyle/>
          <a:p>
            <a:pPr algn="ctr"/>
            <a:r>
              <a:rPr lang="en-US" altLang="zh-CN" sz="8800" dirty="0">
                <a:solidFill>
                  <a:srgbClr val="BA8F2D"/>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mn-lt"/>
              </a:rPr>
              <a:t>04</a:t>
            </a:r>
            <a:endParaRPr lang="zh-CN" altLang="en-US" sz="8800" dirty="0">
              <a:solidFill>
                <a:srgbClr val="BA8F2D"/>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mn-lt"/>
            </a:endParaRPr>
          </a:p>
        </p:txBody>
      </p:sp>
    </p:spTree>
    <p:extLst>
      <p:ext uri="{BB962C8B-B14F-4D97-AF65-F5344CB8AC3E}">
        <p14:creationId xmlns:p14="http://schemas.microsoft.com/office/powerpoint/2010/main" val="310465083"/>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00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childTnLst>
                          </p:cTn>
                        </p:par>
                        <p:par>
                          <p:cTn id="10" fill="hold">
                            <p:stCondLst>
                              <p:cond delay="2000"/>
                            </p:stCondLst>
                            <p:childTnLst>
                              <p:par>
                                <p:cTn id="11" presetID="2" presetClass="entr" presetSubtype="4"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A180DDAE-8180-43EE-A166-F6A17B7CDD36"/>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资源库"/>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跨越年终总结"/>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qv1hupm">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522</Words>
  <Application>Microsoft Macintosh PowerPoint</Application>
  <PresentationFormat>Widescreen</PresentationFormat>
  <Paragraphs>123</Paragraphs>
  <Slides>15</Slides>
  <Notes>13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微软雅黑</vt:lpstr>
      <vt:lpstr>阿里巴巴普惠体 L</vt:lpstr>
      <vt:lpstr>Arial</vt:lpstr>
      <vt:lpstr>Calibri</vt:lpstr>
      <vt:lpstr>第一PPT，www.1ppt.com</vt:lpstr>
      <vt:lpstr>自定义设计方案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
  <cp:keywords/>
  <dc:description/>
  <cp:lastModifiedBy/>
  <cp:revision>1</cp:revision>
  <dcterms:created xsi:type="dcterms:W3CDTF">2019-11-13T05:23:31Z</dcterms:created>
  <dcterms:modified xsi:type="dcterms:W3CDTF">2021-05-09T07:36:52Z</dcterms:modified>
</cp:coreProperties>
</file>