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CABF80D-88F4-42A4-A9FF-3734926C36AD}" type="datetimeFigureOut">
              <a:rPr lang="en-KE" smtClean="0"/>
              <a:t>19/01/2025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5AC815-363B-436E-8BAA-90C912B77C26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74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F80D-88F4-42A4-A9FF-3734926C36AD}" type="datetimeFigureOut">
              <a:rPr lang="en-KE" smtClean="0"/>
              <a:t>19/01/2025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C815-363B-436E-8BAA-90C912B77C2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91650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F80D-88F4-42A4-A9FF-3734926C36AD}" type="datetimeFigureOut">
              <a:rPr lang="en-KE" smtClean="0"/>
              <a:t>19/01/2025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C815-363B-436E-8BAA-90C912B77C26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53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F80D-88F4-42A4-A9FF-3734926C36AD}" type="datetimeFigureOut">
              <a:rPr lang="en-KE" smtClean="0"/>
              <a:t>19/01/2025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C815-363B-436E-8BAA-90C912B77C26}" type="slidenum">
              <a:rPr lang="en-KE" smtClean="0"/>
              <a:t>‹#›</a:t>
            </a:fld>
            <a:endParaRPr lang="en-KE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89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F80D-88F4-42A4-A9FF-3734926C36AD}" type="datetimeFigureOut">
              <a:rPr lang="en-KE" smtClean="0"/>
              <a:t>19/01/2025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C815-363B-436E-8BAA-90C912B77C2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42210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F80D-88F4-42A4-A9FF-3734926C36AD}" type="datetimeFigureOut">
              <a:rPr lang="en-KE" smtClean="0"/>
              <a:t>19/01/2025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C815-363B-436E-8BAA-90C912B77C26}" type="slidenum">
              <a:rPr lang="en-KE" smtClean="0"/>
              <a:t>‹#›</a:t>
            </a:fld>
            <a:endParaRPr lang="en-KE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801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F80D-88F4-42A4-A9FF-3734926C36AD}" type="datetimeFigureOut">
              <a:rPr lang="en-KE" smtClean="0"/>
              <a:t>19/01/2025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C815-363B-436E-8BAA-90C912B77C26}" type="slidenum">
              <a:rPr lang="en-KE" smtClean="0"/>
              <a:t>‹#›</a:t>
            </a:fld>
            <a:endParaRPr lang="en-KE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492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F80D-88F4-42A4-A9FF-3734926C36AD}" type="datetimeFigureOut">
              <a:rPr lang="en-KE" smtClean="0"/>
              <a:t>19/01/2025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C815-363B-436E-8BAA-90C912B77C26}" type="slidenum">
              <a:rPr lang="en-KE" smtClean="0"/>
              <a:t>‹#›</a:t>
            </a:fld>
            <a:endParaRPr lang="en-K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369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F80D-88F4-42A4-A9FF-3734926C36AD}" type="datetimeFigureOut">
              <a:rPr lang="en-KE" smtClean="0"/>
              <a:t>19/01/2025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C815-363B-436E-8BAA-90C912B77C26}" type="slidenum">
              <a:rPr lang="en-KE" smtClean="0"/>
              <a:t>‹#›</a:t>
            </a:fld>
            <a:endParaRPr lang="en-KE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7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F80D-88F4-42A4-A9FF-3734926C36AD}" type="datetimeFigureOut">
              <a:rPr lang="en-KE" smtClean="0"/>
              <a:t>19/01/2025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C815-363B-436E-8BAA-90C912B77C2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5796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F80D-88F4-42A4-A9FF-3734926C36AD}" type="datetimeFigureOut">
              <a:rPr lang="en-KE" smtClean="0"/>
              <a:t>19/01/2025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C815-363B-436E-8BAA-90C912B77C26}" type="slidenum">
              <a:rPr lang="en-KE" smtClean="0"/>
              <a:t>‹#›</a:t>
            </a:fld>
            <a:endParaRPr lang="en-KE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79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F80D-88F4-42A4-A9FF-3734926C36AD}" type="datetimeFigureOut">
              <a:rPr lang="en-KE" smtClean="0"/>
              <a:t>19/01/2025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C815-363B-436E-8BAA-90C912B77C2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849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F80D-88F4-42A4-A9FF-3734926C36AD}" type="datetimeFigureOut">
              <a:rPr lang="en-KE" smtClean="0"/>
              <a:t>19/01/2025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C815-363B-436E-8BAA-90C912B77C26}" type="slidenum">
              <a:rPr lang="en-KE" smtClean="0"/>
              <a:t>‹#›</a:t>
            </a:fld>
            <a:endParaRPr lang="en-KE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17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F80D-88F4-42A4-A9FF-3734926C36AD}" type="datetimeFigureOut">
              <a:rPr lang="en-KE" smtClean="0"/>
              <a:t>19/01/2025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C815-363B-436E-8BAA-90C912B77C26}" type="slidenum">
              <a:rPr lang="en-KE" smtClean="0"/>
              <a:t>‹#›</a:t>
            </a:fld>
            <a:endParaRPr lang="en-KE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19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F80D-88F4-42A4-A9FF-3734926C36AD}" type="datetimeFigureOut">
              <a:rPr lang="en-KE" smtClean="0"/>
              <a:t>19/01/2025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C815-363B-436E-8BAA-90C912B77C2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060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F80D-88F4-42A4-A9FF-3734926C36AD}" type="datetimeFigureOut">
              <a:rPr lang="en-KE" smtClean="0"/>
              <a:t>19/01/2025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C815-363B-436E-8BAA-90C912B77C26}" type="slidenum">
              <a:rPr lang="en-KE" smtClean="0"/>
              <a:t>‹#›</a:t>
            </a:fld>
            <a:endParaRPr lang="en-KE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93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F80D-88F4-42A4-A9FF-3734926C36AD}" type="datetimeFigureOut">
              <a:rPr lang="en-KE" smtClean="0"/>
              <a:t>19/01/2025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AC815-363B-436E-8BAA-90C912B77C2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0787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ABF80D-88F4-42A4-A9FF-3734926C36AD}" type="datetimeFigureOut">
              <a:rPr lang="en-KE" smtClean="0"/>
              <a:t>19/01/2025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5AC815-363B-436E-8BAA-90C912B77C2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2035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F0D3-171E-D955-879B-8DC2AC07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890"/>
          </a:xfrm>
        </p:spPr>
        <p:txBody>
          <a:bodyPr/>
          <a:lstStyle/>
          <a:p>
            <a:r>
              <a:rPr lang="en-US" dirty="0"/>
              <a:t>Objective 2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CC1A3-9A8E-544F-5D25-B132C0FCA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236"/>
            <a:ext cx="10515600" cy="5335398"/>
          </a:xfrm>
        </p:spPr>
        <p:txBody>
          <a:bodyPr>
            <a:noAutofit/>
          </a:bodyPr>
          <a:lstStyle/>
          <a:p>
            <a:r>
              <a:rPr lang="en-US" sz="2100" dirty="0"/>
              <a:t>Develop a regression model to predict box office profits based on the following key features:</a:t>
            </a:r>
          </a:p>
          <a:p>
            <a:r>
              <a:rPr lang="en-US" sz="2100" dirty="0"/>
              <a:t>    1. Production Budget: The financial investment required to produce the film.</a:t>
            </a:r>
          </a:p>
          <a:p>
            <a:r>
              <a:rPr lang="en-US" sz="2100" dirty="0"/>
              <a:t>    2. Genre: The category or type of movie (e.g., action, drama, comedy).</a:t>
            </a:r>
          </a:p>
          <a:p>
            <a:r>
              <a:rPr lang="en-US" sz="2100" dirty="0"/>
              <a:t>    3. Runtime: The duration of the movie in minutes.</a:t>
            </a:r>
          </a:p>
          <a:p>
            <a:r>
              <a:rPr lang="en-US" sz="2100" dirty="0"/>
              <a:t>    4. Release Date: The timing of the film's release, which may impact audience turnout.</a:t>
            </a:r>
          </a:p>
          <a:p>
            <a:r>
              <a:rPr lang="en-US" sz="2100" dirty="0"/>
              <a:t>    5. Domestic Gross Revenue: The total revenue generated within the domestic market.</a:t>
            </a:r>
          </a:p>
          <a:p>
            <a:r>
              <a:rPr lang="en-US" sz="2100" dirty="0"/>
              <a:t>    6. Worldwide Gross Revenue: The total revenue generated globally.</a:t>
            </a:r>
          </a:p>
          <a:p>
            <a:r>
              <a:rPr lang="en-US" sz="2100" dirty="0"/>
              <a:t>    7. Foreign Gross Revenue: The revenue generated outside the domestic market.</a:t>
            </a:r>
          </a:p>
          <a:p>
            <a:r>
              <a:rPr lang="en-US" sz="2100" dirty="0"/>
              <a:t>    8. Ratings: Audience and critic reviews, reflecting the perceived quality of the movie.</a:t>
            </a:r>
          </a:p>
          <a:p>
            <a:r>
              <a:rPr lang="en-US" sz="2100" dirty="0"/>
              <a:t>    9. Number of Votes: The total number of ratings received, indicating audience engagement.</a:t>
            </a:r>
          </a:p>
          <a:p>
            <a:r>
              <a:rPr lang="en-US" sz="2100" dirty="0"/>
              <a:t>This model aims to forecast profitability for upcoming projects, enabling the studio to make data-driven decisions regarding production, marketing, and release strategies.</a:t>
            </a:r>
            <a:endParaRPr lang="en-KE" sz="2100" dirty="0"/>
          </a:p>
        </p:txBody>
      </p:sp>
    </p:spTree>
    <p:extLst>
      <p:ext uri="{BB962C8B-B14F-4D97-AF65-F5344CB8AC3E}">
        <p14:creationId xmlns:p14="http://schemas.microsoft.com/office/powerpoint/2010/main" val="161919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4F3B-B890-6711-4634-50F25246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coefficients</a:t>
            </a:r>
            <a:endParaRPr lang="en-K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F81E6C-F2F3-56A4-4DFF-3923884B7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989" y="2514308"/>
            <a:ext cx="9601196" cy="3095990"/>
          </a:xfrm>
        </p:spPr>
      </p:pic>
    </p:spTree>
    <p:extLst>
      <p:ext uri="{BB962C8B-B14F-4D97-AF65-F5344CB8AC3E}">
        <p14:creationId xmlns:p14="http://schemas.microsoft.com/office/powerpoint/2010/main" val="55965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677A-2208-394C-B80D-BE7CFAB2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6780"/>
          </a:xfrm>
        </p:spPr>
        <p:txBody>
          <a:bodyPr/>
          <a:lstStyle/>
          <a:p>
            <a:r>
              <a:rPr lang="en-US" dirty="0"/>
              <a:t>Analysis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EE15D-A4EA-46BE-72A4-AEC53B775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407"/>
            <a:ext cx="10515600" cy="4658556"/>
          </a:xfrm>
        </p:spPr>
        <p:txBody>
          <a:bodyPr/>
          <a:lstStyle/>
          <a:p>
            <a:r>
              <a:rPr lang="en-US" dirty="0"/>
              <a:t>The model explains 92.21% of the variability of the data</a:t>
            </a:r>
          </a:p>
          <a:p>
            <a:r>
              <a:rPr lang="en-US" dirty="0"/>
              <a:t>However, even after transformation, the model fails the Normality and Homoscedastic test as shown below, indicating the need to go for non linear models.</a:t>
            </a:r>
          </a:p>
          <a:p>
            <a:endParaRPr lang="en-US" dirty="0"/>
          </a:p>
          <a:p>
            <a:pPr marL="0" indent="0">
              <a:buNone/>
            </a:pPr>
            <a:endParaRPr lang="en-K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1D99C-2003-0B82-9549-A958664D0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17" y="3228777"/>
            <a:ext cx="6312224" cy="3168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0A3355-F02C-7824-4CB4-BD1338191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641" y="3120704"/>
            <a:ext cx="5009172" cy="316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1488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235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Garamond</vt:lpstr>
      <vt:lpstr>Organic</vt:lpstr>
      <vt:lpstr>Objective 2</vt:lpstr>
      <vt:lpstr>Model coefficients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Kelvin Nyawira</dc:creator>
  <cp:lastModifiedBy>Kelvin Nyawira</cp:lastModifiedBy>
  <cp:revision>1</cp:revision>
  <dcterms:created xsi:type="dcterms:W3CDTF">2025-01-19T03:35:09Z</dcterms:created>
  <dcterms:modified xsi:type="dcterms:W3CDTF">2025-01-19T03:50:01Z</dcterms:modified>
</cp:coreProperties>
</file>