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8"/>
  </p:notesMasterIdLst>
  <p:sldIdLst>
    <p:sldId id="274" r:id="rId2"/>
    <p:sldId id="269" r:id="rId3"/>
    <p:sldId id="276" r:id="rId4"/>
    <p:sldId id="283" r:id="rId5"/>
    <p:sldId id="284" r:id="rId6"/>
    <p:sldId id="275" r:id="rId7"/>
    <p:sldId id="264" r:id="rId8"/>
    <p:sldId id="277" r:id="rId9"/>
    <p:sldId id="271" r:id="rId10"/>
    <p:sldId id="257" r:id="rId11"/>
    <p:sldId id="258" r:id="rId12"/>
    <p:sldId id="285" r:id="rId13"/>
    <p:sldId id="286" r:id="rId14"/>
    <p:sldId id="280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97639-D036-4230-B69D-5CA3366E11BB}" v="1" dt="2025-03-29T04:56:29.330"/>
    <p1510:client id="{56D162F7-5A93-4D98-8F08-CA3C1A701C31}" v="11" dt="2025-03-28T09:43:42.691"/>
    <p1510:client id="{C9671196-D784-4915-B718-DA7A4E8C75A2}" v="262" dt="2025-03-28T11:17:04.572"/>
    <p1510:client id="{DFF71C27-CC28-4B93-898C-E5192FEB9A4D}" v="1" dt="2025-03-28T11:25:42.026"/>
    <p1510:client id="{F4EFF302-A45F-4495-A9E8-5B1D09E43586}" v="5" dt="2025-03-28T18:37:1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ptui" userId="3ab3a9ad02380c85" providerId="LiveId" clId="{D177F708-F564-42BB-8B3A-AF5AC02C36AD}"/>
    <pc:docChg chg="undo custSel addSld delSld modSld sldOrd">
      <pc:chgData name="catherine kiptui" userId="3ab3a9ad02380c85" providerId="LiveId" clId="{D177F708-F564-42BB-8B3A-AF5AC02C36AD}" dt="2025-03-28T05:13:23.575" v="1676" actId="20577"/>
      <pc:docMkLst>
        <pc:docMk/>
      </pc:docMkLst>
      <pc:sldChg chg="del">
        <pc:chgData name="catherine kiptui" userId="3ab3a9ad02380c85" providerId="LiveId" clId="{D177F708-F564-42BB-8B3A-AF5AC02C36AD}" dt="2025-03-26T10:45:23.278" v="736" actId="2696"/>
        <pc:sldMkLst>
          <pc:docMk/>
          <pc:sldMk cId="1681518046" sldId="256"/>
        </pc:sldMkLst>
      </pc:sldChg>
      <pc:sldChg chg="modSp mod ord">
        <pc:chgData name="catherine kiptui" userId="3ab3a9ad02380c85" providerId="LiveId" clId="{D177F708-F564-42BB-8B3A-AF5AC02C36AD}" dt="2025-03-27T07:02:02.533" v="1560"/>
        <pc:sldMkLst>
          <pc:docMk/>
          <pc:sldMk cId="3451239437" sldId="257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3451239437" sldId="257"/>
            <ac:spMk id="2" creationId="{CBDD8049-BA89-82A5-2A41-0F9ECCAF7AE2}"/>
          </ac:spMkLst>
        </pc:spChg>
        <pc:picChg chg="mod">
          <ac:chgData name="catherine kiptui" userId="3ab3a9ad02380c85" providerId="LiveId" clId="{D177F708-F564-42BB-8B3A-AF5AC02C36AD}" dt="2025-03-27T07:02:02.533" v="1560"/>
          <ac:picMkLst>
            <pc:docMk/>
            <pc:sldMk cId="3451239437" sldId="257"/>
            <ac:picMk id="5" creationId="{5AD4A26C-A4EA-5F8A-0E1D-C24BF1DEA2D1}"/>
          </ac:picMkLst>
        </pc:picChg>
      </pc:sldChg>
      <pc:sldChg chg="modSp mod ord">
        <pc:chgData name="catherine kiptui" userId="3ab3a9ad02380c85" providerId="LiveId" clId="{D177F708-F564-42BB-8B3A-AF5AC02C36AD}" dt="2025-03-27T07:02:02.533" v="1560"/>
        <pc:sldMkLst>
          <pc:docMk/>
          <pc:sldMk cId="1591913732" sldId="258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1591913732" sldId="258"/>
            <ac:spMk id="2" creationId="{6C110777-53BE-5205-B9A4-DDC76652FE49}"/>
          </ac:spMkLst>
        </pc:spChg>
        <pc:picChg chg="mod">
          <ac:chgData name="catherine kiptui" userId="3ab3a9ad02380c85" providerId="LiveId" clId="{D177F708-F564-42BB-8B3A-AF5AC02C36AD}" dt="2025-03-27T07:02:02.533" v="1560"/>
          <ac:picMkLst>
            <pc:docMk/>
            <pc:sldMk cId="1591913732" sldId="258"/>
            <ac:picMk id="5" creationId="{F59CFE5B-0728-A5C2-E300-E3295182B398}"/>
          </ac:picMkLst>
        </pc:picChg>
      </pc:sldChg>
      <pc:sldChg chg="modSp mod ord">
        <pc:chgData name="catherine kiptui" userId="3ab3a9ad02380c85" providerId="LiveId" clId="{D177F708-F564-42BB-8B3A-AF5AC02C36AD}" dt="2025-03-27T07:02:02.533" v="1560"/>
        <pc:sldMkLst>
          <pc:docMk/>
          <pc:sldMk cId="1181113119" sldId="259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1181113119" sldId="259"/>
            <ac:spMk id="2" creationId="{1C019285-B3BF-2A45-671F-7A35EB580A29}"/>
          </ac:spMkLst>
        </pc:spChg>
        <pc:picChg chg="mod">
          <ac:chgData name="catherine kiptui" userId="3ab3a9ad02380c85" providerId="LiveId" clId="{D177F708-F564-42BB-8B3A-AF5AC02C36AD}" dt="2025-03-27T07:02:02.533" v="1560"/>
          <ac:picMkLst>
            <pc:docMk/>
            <pc:sldMk cId="1181113119" sldId="259"/>
            <ac:picMk id="5" creationId="{ABE480BA-28A7-46C0-F126-A035E78DDE15}"/>
          </ac:picMkLst>
        </pc:picChg>
      </pc:sldChg>
      <pc:sldChg chg="addSp delSp modSp new del mod ord">
        <pc:chgData name="catherine kiptui" userId="3ab3a9ad02380c85" providerId="LiveId" clId="{D177F708-F564-42BB-8B3A-AF5AC02C36AD}" dt="2025-03-27T06:54:58.760" v="1466" actId="2696"/>
        <pc:sldMkLst>
          <pc:docMk/>
          <pc:sldMk cId="1725079817" sldId="260"/>
        </pc:sldMkLst>
        <pc:spChg chg="mod">
          <ac:chgData name="catherine kiptui" userId="3ab3a9ad02380c85" providerId="LiveId" clId="{D177F708-F564-42BB-8B3A-AF5AC02C36AD}" dt="2025-03-27T06:23:51.338" v="1413"/>
          <ac:spMkLst>
            <pc:docMk/>
            <pc:sldMk cId="1725079817" sldId="260"/>
            <ac:spMk id="2" creationId="{EBE33F83-A242-D51F-5379-F27F655F6BE0}"/>
          </ac:spMkLst>
        </pc:spChg>
        <pc:picChg chg="add mod">
          <ac:chgData name="catherine kiptui" userId="3ab3a9ad02380c85" providerId="LiveId" clId="{D177F708-F564-42BB-8B3A-AF5AC02C36AD}" dt="2025-03-27T06:23:51.338" v="1413"/>
          <ac:picMkLst>
            <pc:docMk/>
            <pc:sldMk cId="1725079817" sldId="260"/>
            <ac:picMk id="4" creationId="{6D9A6A06-65B7-370F-57C3-58CE9E8AA59C}"/>
          </ac:picMkLst>
        </pc:picChg>
      </pc:sldChg>
      <pc:sldChg chg="addSp delSp modSp new del mod ord">
        <pc:chgData name="catherine kiptui" userId="3ab3a9ad02380c85" providerId="LiveId" clId="{D177F708-F564-42BB-8B3A-AF5AC02C36AD}" dt="2025-03-27T06:55:14.777" v="1468" actId="2696"/>
        <pc:sldMkLst>
          <pc:docMk/>
          <pc:sldMk cId="3279824356" sldId="261"/>
        </pc:sldMkLst>
        <pc:spChg chg="mod">
          <ac:chgData name="catherine kiptui" userId="3ab3a9ad02380c85" providerId="LiveId" clId="{D177F708-F564-42BB-8B3A-AF5AC02C36AD}" dt="2025-03-27T06:23:51.338" v="1413"/>
          <ac:spMkLst>
            <pc:docMk/>
            <pc:sldMk cId="3279824356" sldId="261"/>
            <ac:spMk id="2" creationId="{984A5297-0E62-76B2-141D-F0D6B4B1A70B}"/>
          </ac:spMkLst>
        </pc:spChg>
        <pc:picChg chg="add mod">
          <ac:chgData name="catherine kiptui" userId="3ab3a9ad02380c85" providerId="LiveId" clId="{D177F708-F564-42BB-8B3A-AF5AC02C36AD}" dt="2025-03-27T06:23:51.338" v="1413"/>
          <ac:picMkLst>
            <pc:docMk/>
            <pc:sldMk cId="3279824356" sldId="261"/>
            <ac:picMk id="4" creationId="{002006B1-C2C3-E6B2-3B42-81699161C42C}"/>
          </ac:picMkLst>
        </pc:picChg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2580522250" sldId="262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2580522250" sldId="262"/>
            <ac:spMk id="2" creationId="{5953041F-0E27-05BE-839D-2014F9A3809A}"/>
          </ac:spMkLst>
        </pc:spChg>
        <pc:picChg chg="add mod">
          <ac:chgData name="catherine kiptui" userId="3ab3a9ad02380c85" providerId="LiveId" clId="{D177F708-F564-42BB-8B3A-AF5AC02C36AD}" dt="2025-03-27T07:02:02.533" v="1560"/>
          <ac:picMkLst>
            <pc:docMk/>
            <pc:sldMk cId="2580522250" sldId="262"/>
            <ac:picMk id="4" creationId="{744DB99E-AFE5-8DC6-B161-59AF10C54D62}"/>
          </ac:picMkLst>
        </pc:picChg>
      </pc:sldChg>
      <pc:sldChg chg="addSp delSp modSp new mod">
        <pc:chgData name="catherine kiptui" userId="3ab3a9ad02380c85" providerId="LiveId" clId="{D177F708-F564-42BB-8B3A-AF5AC02C36AD}" dt="2025-03-27T07:02:02.533" v="1560"/>
        <pc:sldMkLst>
          <pc:docMk/>
          <pc:sldMk cId="2662234299" sldId="263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2662234299" sldId="263"/>
            <ac:spMk id="2" creationId="{77B3D0D6-E34F-00E3-EEDD-E150AB6DD03A}"/>
          </ac:spMkLst>
        </pc:spChg>
        <pc:picChg chg="add mod">
          <ac:chgData name="catherine kiptui" userId="3ab3a9ad02380c85" providerId="LiveId" clId="{D177F708-F564-42BB-8B3A-AF5AC02C36AD}" dt="2025-03-27T07:02:02.533" v="1560"/>
          <ac:picMkLst>
            <pc:docMk/>
            <pc:sldMk cId="2662234299" sldId="263"/>
            <ac:picMk id="4" creationId="{EF362550-A702-702F-E43A-06780C737916}"/>
          </ac:picMkLst>
        </pc:picChg>
      </pc:sldChg>
      <pc:sldChg chg="modSp new mod ord">
        <pc:chgData name="catherine kiptui" userId="3ab3a9ad02380c85" providerId="LiveId" clId="{D177F708-F564-42BB-8B3A-AF5AC02C36AD}" dt="2025-03-28T05:10:09.712" v="1580" actId="20577"/>
        <pc:sldMkLst>
          <pc:docMk/>
          <pc:sldMk cId="2687928172" sldId="264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2687928172" sldId="264"/>
            <ac:spMk id="2" creationId="{3DAC2094-6DF3-46F7-F160-B0033DC3344A}"/>
          </ac:spMkLst>
        </pc:spChg>
        <pc:spChg chg="mod">
          <ac:chgData name="catherine kiptui" userId="3ab3a9ad02380c85" providerId="LiveId" clId="{D177F708-F564-42BB-8B3A-AF5AC02C36AD}" dt="2025-03-28T05:10:09.712" v="1580" actId="20577"/>
          <ac:spMkLst>
            <pc:docMk/>
            <pc:sldMk cId="2687928172" sldId="264"/>
            <ac:spMk id="3" creationId="{2FA76278-AD7C-F8DF-84D5-8C95C77EC70A}"/>
          </ac:spMkLst>
        </pc:spChg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610298733" sldId="265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610298733" sldId="265"/>
            <ac:spMk id="2" creationId="{13E17E6A-41C0-A7ED-979A-990B68048811}"/>
          </ac:spMkLst>
        </pc:spChg>
        <pc:picChg chg="add mod">
          <ac:chgData name="catherine kiptui" userId="3ab3a9ad02380c85" providerId="LiveId" clId="{D177F708-F564-42BB-8B3A-AF5AC02C36AD}" dt="2025-03-27T07:02:02.533" v="1560"/>
          <ac:picMkLst>
            <pc:docMk/>
            <pc:sldMk cId="610298733" sldId="265"/>
            <ac:picMk id="4" creationId="{08AE52CC-890F-9DAC-E8AB-8D089FD525B7}"/>
          </ac:picMkLst>
        </pc:picChg>
      </pc:sldChg>
      <pc:sldChg chg="addSp delSp modSp new del mod ord">
        <pc:chgData name="catherine kiptui" userId="3ab3a9ad02380c85" providerId="LiveId" clId="{D177F708-F564-42BB-8B3A-AF5AC02C36AD}" dt="2025-03-27T06:55:03.973" v="1467" actId="2696"/>
        <pc:sldMkLst>
          <pc:docMk/>
          <pc:sldMk cId="4068012493" sldId="266"/>
        </pc:sldMkLst>
        <pc:spChg chg="mod">
          <ac:chgData name="catherine kiptui" userId="3ab3a9ad02380c85" providerId="LiveId" clId="{D177F708-F564-42BB-8B3A-AF5AC02C36AD}" dt="2025-03-27T06:23:51.338" v="1413"/>
          <ac:spMkLst>
            <pc:docMk/>
            <pc:sldMk cId="4068012493" sldId="266"/>
            <ac:spMk id="2" creationId="{184AF31B-73C3-B4B7-5696-5CB214FD4DE0}"/>
          </ac:spMkLst>
        </pc:spChg>
        <pc:picChg chg="add mod">
          <ac:chgData name="catherine kiptui" userId="3ab3a9ad02380c85" providerId="LiveId" clId="{D177F708-F564-42BB-8B3A-AF5AC02C36AD}" dt="2025-03-27T06:23:51.338" v="1413"/>
          <ac:picMkLst>
            <pc:docMk/>
            <pc:sldMk cId="4068012493" sldId="266"/>
            <ac:picMk id="4" creationId="{7190AE0C-7CF9-1481-1220-A63CFB03E875}"/>
          </ac:picMkLst>
        </pc:picChg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1223174844" sldId="267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1223174844" sldId="267"/>
            <ac:spMk id="2" creationId="{FE8FD849-F620-7929-02B8-66BE59F3CCF9}"/>
          </ac:spMkLst>
        </pc:spChg>
        <pc:picChg chg="add mod">
          <ac:chgData name="catherine kiptui" userId="3ab3a9ad02380c85" providerId="LiveId" clId="{D177F708-F564-42BB-8B3A-AF5AC02C36AD}" dt="2025-03-27T07:02:02.533" v="1560"/>
          <ac:picMkLst>
            <pc:docMk/>
            <pc:sldMk cId="1223174844" sldId="267"/>
            <ac:picMk id="4" creationId="{92BCB8BA-EB51-EEC3-7B33-9775AC66DC79}"/>
          </ac:picMkLst>
        </pc:picChg>
      </pc:sldChg>
      <pc:sldChg chg="addSp modSp new del mod">
        <pc:chgData name="catherine kiptui" userId="3ab3a9ad02380c85" providerId="LiveId" clId="{D177F708-F564-42BB-8B3A-AF5AC02C36AD}" dt="2025-03-26T10:08:51.093" v="466" actId="2696"/>
        <pc:sldMkLst>
          <pc:docMk/>
          <pc:sldMk cId="857490378" sldId="268"/>
        </pc:sldMkLst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1482719348" sldId="269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1482719348" sldId="269"/>
            <ac:spMk id="2" creationId="{A003E54B-05A7-5E15-7500-0652B11B9EBD}"/>
          </ac:spMkLst>
        </pc:spChg>
        <pc:spChg chg="add mod">
          <ac:chgData name="catherine kiptui" userId="3ab3a9ad02380c85" providerId="LiveId" clId="{D177F708-F564-42BB-8B3A-AF5AC02C36AD}" dt="2025-03-26T12:16:44.735" v="967" actId="255"/>
          <ac:spMkLst>
            <pc:docMk/>
            <pc:sldMk cId="1482719348" sldId="269"/>
            <ac:spMk id="4" creationId="{10C3637D-C91C-D7D8-FB4E-C6D3BCD3B0D4}"/>
          </ac:spMkLst>
        </pc:spChg>
      </pc:sldChg>
      <pc:sldChg chg="addSp delSp modSp new mod">
        <pc:chgData name="catherine kiptui" userId="3ab3a9ad02380c85" providerId="LiveId" clId="{D177F708-F564-42BB-8B3A-AF5AC02C36AD}" dt="2025-03-27T07:02:02.533" v="1560"/>
        <pc:sldMkLst>
          <pc:docMk/>
          <pc:sldMk cId="3014622540" sldId="270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3014622540" sldId="270"/>
            <ac:spMk id="2" creationId="{0A41F848-62E5-06D8-EDCC-D4A4A849FB0B}"/>
          </ac:spMkLst>
        </pc:spChg>
        <pc:spChg chg="add mod">
          <ac:chgData name="catherine kiptui" userId="3ab3a9ad02380c85" providerId="LiveId" clId="{D177F708-F564-42BB-8B3A-AF5AC02C36AD}" dt="2025-03-27T07:02:02.533" v="1560"/>
          <ac:spMkLst>
            <pc:docMk/>
            <pc:sldMk cId="3014622540" sldId="270"/>
            <ac:spMk id="4" creationId="{862E12D3-ABEF-D35A-074D-B28C8584B202}"/>
          </ac:spMkLst>
        </pc:spChg>
      </pc:sldChg>
      <pc:sldChg chg="modSp new mod ord">
        <pc:chgData name="catherine kiptui" userId="3ab3a9ad02380c85" providerId="LiveId" clId="{D177F708-F564-42BB-8B3A-AF5AC02C36AD}" dt="2025-03-27T07:02:02.533" v="1560"/>
        <pc:sldMkLst>
          <pc:docMk/>
          <pc:sldMk cId="2132456757" sldId="271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2132456757" sldId="271"/>
            <ac:spMk id="2" creationId="{743A90E4-2569-47F5-AAB0-94C5D83C8A83}"/>
          </ac:spMkLst>
        </pc:spChg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2132456757" sldId="271"/>
            <ac:spMk id="3" creationId="{1DE6FAB6-0280-509C-6FB2-715369AC8B6F}"/>
          </ac:spMkLst>
        </pc:spChg>
      </pc:sldChg>
      <pc:sldChg chg="addSp delSp modSp new mod ord">
        <pc:chgData name="catherine kiptui" userId="3ab3a9ad02380c85" providerId="LiveId" clId="{D177F708-F564-42BB-8B3A-AF5AC02C36AD}" dt="2025-03-28T05:11:57.826" v="1592" actId="20577"/>
        <pc:sldMkLst>
          <pc:docMk/>
          <pc:sldMk cId="2847959072" sldId="272"/>
        </pc:sldMkLst>
        <pc:spChg chg="mod">
          <ac:chgData name="catherine kiptui" userId="3ab3a9ad02380c85" providerId="LiveId" clId="{D177F708-F564-42BB-8B3A-AF5AC02C36AD}" dt="2025-03-28T05:11:57.826" v="1592" actId="20577"/>
          <ac:spMkLst>
            <pc:docMk/>
            <pc:sldMk cId="2847959072" sldId="272"/>
            <ac:spMk id="2" creationId="{CEC5F99F-6D88-2F25-004A-55B413A1B425}"/>
          </ac:spMkLst>
        </pc:spChg>
        <pc:picChg chg="add mod">
          <ac:chgData name="catherine kiptui" userId="3ab3a9ad02380c85" providerId="LiveId" clId="{D177F708-F564-42BB-8B3A-AF5AC02C36AD}" dt="2025-03-27T07:02:02.533" v="1560"/>
          <ac:picMkLst>
            <pc:docMk/>
            <pc:sldMk cId="2847959072" sldId="272"/>
            <ac:picMk id="4" creationId="{A0D215B5-57E2-A8A2-785A-330A9A0EF181}"/>
          </ac:picMkLst>
        </pc:picChg>
      </pc:sldChg>
      <pc:sldChg chg="addSp delSp modSp new mod ord">
        <pc:chgData name="catherine kiptui" userId="3ab3a9ad02380c85" providerId="LiveId" clId="{D177F708-F564-42BB-8B3A-AF5AC02C36AD}" dt="2025-03-28T05:12:41.646" v="1613" actId="20577"/>
        <pc:sldMkLst>
          <pc:docMk/>
          <pc:sldMk cId="39464636" sldId="273"/>
        </pc:sldMkLst>
        <pc:spChg chg="mod">
          <ac:chgData name="catherine kiptui" userId="3ab3a9ad02380c85" providerId="LiveId" clId="{D177F708-F564-42BB-8B3A-AF5AC02C36AD}" dt="2025-03-28T05:12:41.646" v="1613" actId="20577"/>
          <ac:spMkLst>
            <pc:docMk/>
            <pc:sldMk cId="39464636" sldId="273"/>
            <ac:spMk id="2" creationId="{7DFCC8B1-A5D6-6178-4D45-BE999EAE2A25}"/>
          </ac:spMkLst>
        </pc:spChg>
        <pc:picChg chg="add mod">
          <ac:chgData name="catherine kiptui" userId="3ab3a9ad02380c85" providerId="LiveId" clId="{D177F708-F564-42BB-8B3A-AF5AC02C36AD}" dt="2025-03-27T07:02:02.533" v="1560"/>
          <ac:picMkLst>
            <pc:docMk/>
            <pc:sldMk cId="39464636" sldId="273"/>
            <ac:picMk id="4" creationId="{AD7E8FDB-5FFE-A4F1-FAE4-709549453685}"/>
          </ac:picMkLst>
        </pc:picChg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2547286027" sldId="274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2547286027" sldId="274"/>
            <ac:spMk id="2" creationId="{C1D13F2C-8906-BD09-4232-7BC5BFC072D7}"/>
          </ac:spMkLst>
        </pc:spChg>
        <pc:picChg chg="add mod">
          <ac:chgData name="catherine kiptui" userId="3ab3a9ad02380c85" providerId="LiveId" clId="{D177F708-F564-42BB-8B3A-AF5AC02C36AD}" dt="2025-03-27T07:02:02.533" v="1560"/>
          <ac:picMkLst>
            <pc:docMk/>
            <pc:sldMk cId="2547286027" sldId="274"/>
            <ac:picMk id="4" creationId="{7FA890B7-A230-DEFA-C862-C3144D2C826A}"/>
          </ac:picMkLst>
        </pc:picChg>
      </pc:sldChg>
      <pc:sldChg chg="modSp new mod ord">
        <pc:chgData name="catherine kiptui" userId="3ab3a9ad02380c85" providerId="LiveId" clId="{D177F708-F564-42BB-8B3A-AF5AC02C36AD}" dt="2025-03-27T07:02:02.660" v="1561" actId="27636"/>
        <pc:sldMkLst>
          <pc:docMk/>
          <pc:sldMk cId="3945683028" sldId="275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3945683028" sldId="275"/>
            <ac:spMk id="2" creationId="{0D698252-8ADF-DFF5-E125-C74A2F370C75}"/>
          </ac:spMkLst>
        </pc:spChg>
        <pc:spChg chg="mod">
          <ac:chgData name="catherine kiptui" userId="3ab3a9ad02380c85" providerId="LiveId" clId="{D177F708-F564-42BB-8B3A-AF5AC02C36AD}" dt="2025-03-27T07:02:02.660" v="1561" actId="27636"/>
          <ac:spMkLst>
            <pc:docMk/>
            <pc:sldMk cId="3945683028" sldId="275"/>
            <ac:spMk id="3" creationId="{313AEE47-1F69-DAF5-EE9A-E09D4B2E1754}"/>
          </ac:spMkLst>
        </pc:spChg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2066391415" sldId="276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2066391415" sldId="276"/>
            <ac:spMk id="2" creationId="{55ACFE4C-2753-5B12-86BD-5CB5B1804395}"/>
          </ac:spMkLst>
        </pc:spChg>
        <pc:spChg chg="del">
          <ac:chgData name="catherine kiptui" userId="3ab3a9ad02380c85" providerId="LiveId" clId="{D177F708-F564-42BB-8B3A-AF5AC02C36AD}" dt="2025-03-27T05:41:55.849" v="1121"/>
          <ac:spMkLst>
            <pc:docMk/>
            <pc:sldMk cId="2066391415" sldId="276"/>
            <ac:spMk id="3" creationId="{EC6E0A18-9C26-F9D4-61EC-2E7C2900125D}"/>
          </ac:spMkLst>
        </pc:spChg>
        <pc:spChg chg="add mod">
          <ac:chgData name="catherine kiptui" userId="3ab3a9ad02380c85" providerId="LiveId" clId="{D177F708-F564-42BB-8B3A-AF5AC02C36AD}" dt="2025-03-27T05:42:47.142" v="1148" actId="5793"/>
          <ac:spMkLst>
            <pc:docMk/>
            <pc:sldMk cId="2066391415" sldId="276"/>
            <ac:spMk id="4" creationId="{C82A74B9-2AF9-629F-E546-000B165077CD}"/>
          </ac:spMkLst>
        </pc:spChg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3958818214" sldId="277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3958818214" sldId="277"/>
            <ac:spMk id="2" creationId="{C2417449-B670-26A8-682B-716617371F1D}"/>
          </ac:spMkLst>
        </pc:spChg>
        <pc:spChg chg="del mod">
          <ac:chgData name="catherine kiptui" userId="3ab3a9ad02380c85" providerId="LiveId" clId="{D177F708-F564-42BB-8B3A-AF5AC02C36AD}" dt="2025-03-27T06:53:37.135" v="1465" actId="1032"/>
          <ac:spMkLst>
            <pc:docMk/>
            <pc:sldMk cId="3958818214" sldId="277"/>
            <ac:spMk id="3" creationId="{B8F1B2B2-2A97-EE97-D196-84B97DD01824}"/>
          </ac:spMkLst>
        </pc:spChg>
        <pc:graphicFrameChg chg="add mod modGraphic">
          <ac:chgData name="catherine kiptui" userId="3ab3a9ad02380c85" providerId="LiveId" clId="{D177F708-F564-42BB-8B3A-AF5AC02C36AD}" dt="2025-03-27T07:02:02.533" v="1560"/>
          <ac:graphicFrameMkLst>
            <pc:docMk/>
            <pc:sldMk cId="3958818214" sldId="277"/>
            <ac:graphicFrameMk id="4" creationId="{E49EF3B1-1F7A-1A19-D106-3FD0C2577665}"/>
          </ac:graphicFrameMkLst>
        </pc:graphicFrameChg>
      </pc:sldChg>
      <pc:sldChg chg="modSp new mod">
        <pc:chgData name="catherine kiptui" userId="3ab3a9ad02380c85" providerId="LiveId" clId="{D177F708-F564-42BB-8B3A-AF5AC02C36AD}" dt="2025-03-28T05:11:21.799" v="1585" actId="20577"/>
        <pc:sldMkLst>
          <pc:docMk/>
          <pc:sldMk cId="3749842287" sldId="278"/>
        </pc:sldMkLst>
        <pc:spChg chg="mod">
          <ac:chgData name="catherine kiptui" userId="3ab3a9ad02380c85" providerId="LiveId" clId="{D177F708-F564-42BB-8B3A-AF5AC02C36AD}" dt="2025-03-28T05:11:21.799" v="1585" actId="20577"/>
          <ac:spMkLst>
            <pc:docMk/>
            <pc:sldMk cId="3749842287" sldId="278"/>
            <ac:spMk id="2" creationId="{39E7DF0D-D2FC-09FF-78CD-270055F7A8F9}"/>
          </ac:spMkLst>
        </pc:spChg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3749842287" sldId="278"/>
            <ac:spMk id="3" creationId="{C6FEFA1A-509D-FEBC-2821-737A8360412C}"/>
          </ac:spMkLst>
        </pc:spChg>
      </pc:sldChg>
      <pc:sldChg chg="modSp add mod">
        <pc:chgData name="catherine kiptui" userId="3ab3a9ad02380c85" providerId="LiveId" clId="{D177F708-F564-42BB-8B3A-AF5AC02C36AD}" dt="2025-03-28T05:11:43.125" v="1590" actId="20577"/>
        <pc:sldMkLst>
          <pc:docMk/>
          <pc:sldMk cId="2951865300" sldId="279"/>
        </pc:sldMkLst>
        <pc:spChg chg="mod">
          <ac:chgData name="catherine kiptui" userId="3ab3a9ad02380c85" providerId="LiveId" clId="{D177F708-F564-42BB-8B3A-AF5AC02C36AD}" dt="2025-03-28T05:11:43.125" v="1590" actId="20577"/>
          <ac:spMkLst>
            <pc:docMk/>
            <pc:sldMk cId="2951865300" sldId="279"/>
            <ac:spMk id="2" creationId="{40DA268B-387F-26CA-CF79-58CF2104B736}"/>
          </ac:spMkLst>
        </pc:spChg>
        <pc:spChg chg="mod">
          <ac:chgData name="catherine kiptui" userId="3ab3a9ad02380c85" providerId="LiveId" clId="{D177F708-F564-42BB-8B3A-AF5AC02C36AD}" dt="2025-03-27T07:02:38.970" v="1575" actId="20577"/>
          <ac:spMkLst>
            <pc:docMk/>
            <pc:sldMk cId="2951865300" sldId="279"/>
            <ac:spMk id="3" creationId="{9CF5B8C3-15B5-0406-ABC0-51228FF80A1D}"/>
          </ac:spMkLst>
        </pc:spChg>
      </pc:sldChg>
      <pc:sldChg chg="addSp modSp new mod">
        <pc:chgData name="catherine kiptui" userId="3ab3a9ad02380c85" providerId="LiveId" clId="{D177F708-F564-42BB-8B3A-AF5AC02C36AD}" dt="2025-03-28T05:11:36.134" v="1588" actId="20577"/>
        <pc:sldMkLst>
          <pc:docMk/>
          <pc:sldMk cId="2184890761" sldId="280"/>
        </pc:sldMkLst>
        <pc:spChg chg="mod">
          <ac:chgData name="catherine kiptui" userId="3ab3a9ad02380c85" providerId="LiveId" clId="{D177F708-F564-42BB-8B3A-AF5AC02C36AD}" dt="2025-03-28T05:11:36.134" v="1588" actId="20577"/>
          <ac:spMkLst>
            <pc:docMk/>
            <pc:sldMk cId="2184890761" sldId="280"/>
            <ac:spMk id="2" creationId="{AED0AFC4-A7B2-2409-9B67-A75406ECD419}"/>
          </ac:spMkLst>
        </pc:spChg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2184890761" sldId="280"/>
            <ac:spMk id="3" creationId="{297BAFB8-FC3B-632C-53C3-8EAF7C03AC7F}"/>
          </ac:spMkLst>
        </pc:spChg>
        <pc:spChg chg="add">
          <ac:chgData name="catherine kiptui" userId="3ab3a9ad02380c85" providerId="LiveId" clId="{D177F708-F564-42BB-8B3A-AF5AC02C36AD}" dt="2025-03-27T06:52:17.862" v="1464"/>
          <ac:spMkLst>
            <pc:docMk/>
            <pc:sldMk cId="2184890761" sldId="280"/>
            <ac:spMk id="4" creationId="{63E4608C-5731-9B11-DB90-A8E56CE1F72A}"/>
          </ac:spMkLst>
        </pc:spChg>
      </pc:sldChg>
      <pc:sldChg chg="addSp modSp new del mod">
        <pc:chgData name="catherine kiptui" userId="3ab3a9ad02380c85" providerId="LiveId" clId="{D177F708-F564-42BB-8B3A-AF5AC02C36AD}" dt="2025-03-27T05:59:48.832" v="1299" actId="2696"/>
        <pc:sldMkLst>
          <pc:docMk/>
          <pc:sldMk cId="1942102711" sldId="281"/>
        </pc:sldMkLst>
        <pc:spChg chg="mod">
          <ac:chgData name="catherine kiptui" userId="3ab3a9ad02380c85" providerId="LiveId" clId="{D177F708-F564-42BB-8B3A-AF5AC02C36AD}" dt="2025-03-27T05:59:37.326" v="1298" actId="5793"/>
          <ac:spMkLst>
            <pc:docMk/>
            <pc:sldMk cId="1942102711" sldId="281"/>
            <ac:spMk id="3" creationId="{E4373570-8DA3-2B6C-579E-9B0B40C78AB3}"/>
          </ac:spMkLst>
        </pc:spChg>
        <pc:spChg chg="add">
          <ac:chgData name="catherine kiptui" userId="3ab3a9ad02380c85" providerId="LiveId" clId="{D177F708-F564-42BB-8B3A-AF5AC02C36AD}" dt="2025-03-27T05:55:48.436" v="1282"/>
          <ac:spMkLst>
            <pc:docMk/>
            <pc:sldMk cId="1942102711" sldId="281"/>
            <ac:spMk id="4" creationId="{6E2805A2-69C9-EBB6-93C2-E81F4288A28A}"/>
          </ac:spMkLst>
        </pc:spChg>
        <pc:spChg chg="add">
          <ac:chgData name="catherine kiptui" userId="3ab3a9ad02380c85" providerId="LiveId" clId="{D177F708-F564-42BB-8B3A-AF5AC02C36AD}" dt="2025-03-27T05:56:17.881" v="1283"/>
          <ac:spMkLst>
            <pc:docMk/>
            <pc:sldMk cId="1942102711" sldId="281"/>
            <ac:spMk id="5" creationId="{0F353A59-201D-5825-EE4A-0BD3FA5506B0}"/>
          </ac:spMkLst>
        </pc:spChg>
        <pc:spChg chg="add mod">
          <ac:chgData name="catherine kiptui" userId="3ab3a9ad02380c85" providerId="LiveId" clId="{D177F708-F564-42BB-8B3A-AF5AC02C36AD}" dt="2025-03-27T05:57:31.357" v="1288" actId="20577"/>
          <ac:spMkLst>
            <pc:docMk/>
            <pc:sldMk cId="1942102711" sldId="281"/>
            <ac:spMk id="6" creationId="{A6B1F18B-BFC3-8EE1-4B86-0521BD6998C4}"/>
          </ac:spMkLst>
        </pc:spChg>
        <pc:spChg chg="add">
          <ac:chgData name="catherine kiptui" userId="3ab3a9ad02380c85" providerId="LiveId" clId="{D177F708-F564-42BB-8B3A-AF5AC02C36AD}" dt="2025-03-27T05:58:40.306" v="1289"/>
          <ac:spMkLst>
            <pc:docMk/>
            <pc:sldMk cId="1942102711" sldId="281"/>
            <ac:spMk id="7" creationId="{F9F7A2F6-2DAC-868C-A437-6C246B761870}"/>
          </ac:spMkLst>
        </pc:spChg>
        <pc:spChg chg="add">
          <ac:chgData name="catherine kiptui" userId="3ab3a9ad02380c85" providerId="LiveId" clId="{D177F708-F564-42BB-8B3A-AF5AC02C36AD}" dt="2025-03-27T05:59:07.906" v="1290"/>
          <ac:spMkLst>
            <pc:docMk/>
            <pc:sldMk cId="1942102711" sldId="281"/>
            <ac:spMk id="8" creationId="{564EE153-4179-B2EC-67C0-79947EE4F7B1}"/>
          </ac:spMkLst>
        </pc:spChg>
      </pc:sldChg>
      <pc:sldChg chg="addSp delSp modSp new mod ord">
        <pc:chgData name="catherine kiptui" userId="3ab3a9ad02380c85" providerId="LiveId" clId="{D177F708-F564-42BB-8B3A-AF5AC02C36AD}" dt="2025-03-28T05:13:23.575" v="1676" actId="20577"/>
        <pc:sldMkLst>
          <pc:docMk/>
          <pc:sldMk cId="2238803056" sldId="282"/>
        </pc:sldMkLst>
        <pc:spChg chg="mod">
          <ac:chgData name="catherine kiptui" userId="3ab3a9ad02380c85" providerId="LiveId" clId="{D177F708-F564-42BB-8B3A-AF5AC02C36AD}" dt="2025-03-28T05:11:00.366" v="1581" actId="20577"/>
          <ac:spMkLst>
            <pc:docMk/>
            <pc:sldMk cId="2238803056" sldId="282"/>
            <ac:spMk id="2" creationId="{F9567DE0-8F0D-D12E-2BA6-F890F6210FA9}"/>
          </ac:spMkLst>
        </pc:spChg>
        <pc:spChg chg="del mod">
          <ac:chgData name="catherine kiptui" userId="3ab3a9ad02380c85" providerId="LiveId" clId="{D177F708-F564-42BB-8B3A-AF5AC02C36AD}" dt="2025-03-27T06:48:00.943" v="1416"/>
          <ac:spMkLst>
            <pc:docMk/>
            <pc:sldMk cId="2238803056" sldId="282"/>
            <ac:spMk id="3" creationId="{49A23C43-519B-4ED2-9E98-7A49BAA3E0A9}"/>
          </ac:spMkLst>
        </pc:spChg>
        <pc:spChg chg="add mod">
          <ac:chgData name="catherine kiptui" userId="3ab3a9ad02380c85" providerId="LiveId" clId="{D177F708-F564-42BB-8B3A-AF5AC02C36AD}" dt="2025-03-28T05:13:23.575" v="1676" actId="20577"/>
          <ac:spMkLst>
            <pc:docMk/>
            <pc:sldMk cId="2238803056" sldId="282"/>
            <ac:spMk id="4" creationId="{F5B9F34A-4A7E-74FB-243E-66EA86C0114D}"/>
          </ac:spMkLst>
        </pc:spChg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519623598" sldId="283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519623598" sldId="283"/>
            <ac:spMk id="2" creationId="{36FF3EC9-8E9D-2C5C-7CBE-39F1930231E2}"/>
          </ac:spMkLst>
        </pc:spChg>
        <pc:spChg chg="del">
          <ac:chgData name="catherine kiptui" userId="3ab3a9ad02380c85" providerId="LiveId" clId="{D177F708-F564-42BB-8B3A-AF5AC02C36AD}" dt="2025-03-27T05:49:52.003" v="1230"/>
          <ac:spMkLst>
            <pc:docMk/>
            <pc:sldMk cId="519623598" sldId="283"/>
            <ac:spMk id="3" creationId="{2EC4AF9B-87F4-5B55-C82D-FDEEF1665A53}"/>
          </ac:spMkLst>
        </pc:spChg>
        <pc:spChg chg="add mod">
          <ac:chgData name="catherine kiptui" userId="3ab3a9ad02380c85" providerId="LiveId" clId="{D177F708-F564-42BB-8B3A-AF5AC02C36AD}" dt="2025-03-27T07:02:02.533" v="1560"/>
          <ac:spMkLst>
            <pc:docMk/>
            <pc:sldMk cId="519623598" sldId="283"/>
            <ac:spMk id="4" creationId="{DDC476F8-7A1E-1E89-3147-D9306D6F8897}"/>
          </ac:spMkLst>
        </pc:spChg>
      </pc:sldChg>
      <pc:sldChg chg="addSp delSp modSp new mod ord">
        <pc:chgData name="catherine kiptui" userId="3ab3a9ad02380c85" providerId="LiveId" clId="{D177F708-F564-42BB-8B3A-AF5AC02C36AD}" dt="2025-03-27T07:02:02.533" v="1560"/>
        <pc:sldMkLst>
          <pc:docMk/>
          <pc:sldMk cId="3183570545" sldId="284"/>
        </pc:sldMkLst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3183570545" sldId="284"/>
            <ac:spMk id="2" creationId="{B80E3B12-40CF-BBEB-8186-F0103285BE01}"/>
          </ac:spMkLst>
        </pc:spChg>
        <pc:spChg chg="del">
          <ac:chgData name="catherine kiptui" userId="3ab3a9ad02380c85" providerId="LiveId" clId="{D177F708-F564-42BB-8B3A-AF5AC02C36AD}" dt="2025-03-27T05:39:46.399" v="1119"/>
          <ac:spMkLst>
            <pc:docMk/>
            <pc:sldMk cId="3183570545" sldId="284"/>
            <ac:spMk id="3" creationId="{3B3E4F89-06F6-E6B1-0BB8-B795DFFF61AB}"/>
          </ac:spMkLst>
        </pc:spChg>
        <pc:spChg chg="add mod">
          <ac:chgData name="catherine kiptui" userId="3ab3a9ad02380c85" providerId="LiveId" clId="{D177F708-F564-42BB-8B3A-AF5AC02C36AD}" dt="2025-03-27T05:39:53.494" v="1120" actId="20577"/>
          <ac:spMkLst>
            <pc:docMk/>
            <pc:sldMk cId="3183570545" sldId="284"/>
            <ac:spMk id="4" creationId="{9002A961-713A-10B6-EED3-F3A20F43FF06}"/>
          </ac:spMkLst>
        </pc:spChg>
      </pc:sldChg>
      <pc:sldChg chg="modSp new mod ord">
        <pc:chgData name="catherine kiptui" userId="3ab3a9ad02380c85" providerId="LiveId" clId="{D177F708-F564-42BB-8B3A-AF5AC02C36AD}" dt="2025-03-28T05:11:11.282" v="1583" actId="20577"/>
        <pc:sldMkLst>
          <pc:docMk/>
          <pc:sldMk cId="837634168" sldId="285"/>
        </pc:sldMkLst>
        <pc:spChg chg="mod">
          <ac:chgData name="catherine kiptui" userId="3ab3a9ad02380c85" providerId="LiveId" clId="{D177F708-F564-42BB-8B3A-AF5AC02C36AD}" dt="2025-03-28T05:11:11.282" v="1583" actId="20577"/>
          <ac:spMkLst>
            <pc:docMk/>
            <pc:sldMk cId="837634168" sldId="285"/>
            <ac:spMk id="2" creationId="{3D7A16AA-ADB1-8F9E-8B17-79D628C1FF40}"/>
          </ac:spMkLst>
        </pc:spChg>
        <pc:spChg chg="mod">
          <ac:chgData name="catherine kiptui" userId="3ab3a9ad02380c85" providerId="LiveId" clId="{D177F708-F564-42BB-8B3A-AF5AC02C36AD}" dt="2025-03-27T07:02:02.533" v="1560"/>
          <ac:spMkLst>
            <pc:docMk/>
            <pc:sldMk cId="837634168" sldId="285"/>
            <ac:spMk id="3" creationId="{434AE401-3ABC-B4F3-F3C9-D971FAB546EA}"/>
          </ac:spMkLst>
        </pc:spChg>
      </pc:sldChg>
      <pc:sldChg chg="modSp new del mod">
        <pc:chgData name="catherine kiptui" userId="3ab3a9ad02380c85" providerId="LiveId" clId="{D177F708-F564-42BB-8B3A-AF5AC02C36AD}" dt="2025-03-27T06:50:28.709" v="1460" actId="2696"/>
        <pc:sldMkLst>
          <pc:docMk/>
          <pc:sldMk cId="523498721" sldId="286"/>
        </pc:sldMkLst>
        <pc:spChg chg="mod">
          <ac:chgData name="catherine kiptui" userId="3ab3a9ad02380c85" providerId="LiveId" clId="{D177F708-F564-42BB-8B3A-AF5AC02C36AD}" dt="2025-03-27T06:23:51.338" v="1413"/>
          <ac:spMkLst>
            <pc:docMk/>
            <pc:sldMk cId="523498721" sldId="286"/>
            <ac:spMk id="2" creationId="{D925F05A-AAC2-D720-EE00-F9242FC25E6F}"/>
          </ac:spMkLst>
        </pc:spChg>
        <pc:spChg chg="mod">
          <ac:chgData name="catherine kiptui" userId="3ab3a9ad02380c85" providerId="LiveId" clId="{D177F708-F564-42BB-8B3A-AF5AC02C36AD}" dt="2025-03-27T06:23:51.338" v="1413"/>
          <ac:spMkLst>
            <pc:docMk/>
            <pc:sldMk cId="523498721" sldId="286"/>
            <ac:spMk id="3" creationId="{599349FE-4DDF-1684-75D3-04ABB71ACFDE}"/>
          </ac:spMkLst>
        </pc:spChg>
      </pc:sldChg>
    </pc:docChg>
  </pc:docChgLst>
  <pc:docChgLst>
    <pc:chgData name="Guest User" providerId="Windows Live" clId="Web-{56D162F7-5A93-4D98-8F08-CA3C1A701C31}"/>
    <pc:docChg chg="modSld">
      <pc:chgData name="Guest User" userId="" providerId="Windows Live" clId="Web-{56D162F7-5A93-4D98-8F08-CA3C1A701C31}" dt="2025-03-28T09:43:42.691" v="17" actId="20577"/>
      <pc:docMkLst>
        <pc:docMk/>
      </pc:docMkLst>
      <pc:sldChg chg="modSp">
        <pc:chgData name="Guest User" userId="" providerId="Windows Live" clId="Web-{56D162F7-5A93-4D98-8F08-CA3C1A701C31}" dt="2025-03-28T09:43:42.691" v="17" actId="20577"/>
        <pc:sldMkLst>
          <pc:docMk/>
          <pc:sldMk cId="837634168" sldId="285"/>
        </pc:sldMkLst>
        <pc:spChg chg="mod">
          <ac:chgData name="Guest User" userId="" providerId="Windows Live" clId="Web-{56D162F7-5A93-4D98-8F08-CA3C1A701C31}" dt="2025-03-28T09:43:42.691" v="17" actId="20577"/>
          <ac:spMkLst>
            <pc:docMk/>
            <pc:sldMk cId="837634168" sldId="285"/>
            <ac:spMk id="3" creationId="{434AE401-3ABC-B4F3-F3C9-D971FAB546EA}"/>
          </ac:spMkLst>
        </pc:spChg>
      </pc:sldChg>
    </pc:docChg>
  </pc:docChgLst>
  <pc:docChgLst>
    <pc:chgData name="Guest User" providerId="Windows Live" clId="Web-{DFF71C27-CC28-4B93-898C-E5192FEB9A4D}"/>
    <pc:docChg chg="addSld">
      <pc:chgData name="Guest User" userId="" providerId="Windows Live" clId="Web-{DFF71C27-CC28-4B93-898C-E5192FEB9A4D}" dt="2025-03-28T11:25:42.026" v="0"/>
      <pc:docMkLst>
        <pc:docMk/>
      </pc:docMkLst>
      <pc:sldChg chg="new">
        <pc:chgData name="Guest User" userId="" providerId="Windows Live" clId="Web-{DFF71C27-CC28-4B93-898C-E5192FEB9A4D}" dt="2025-03-28T11:25:42.026" v="0"/>
        <pc:sldMkLst>
          <pc:docMk/>
          <pc:sldMk cId="3514018632" sldId="287"/>
        </pc:sldMkLst>
      </pc:sldChg>
    </pc:docChg>
  </pc:docChgLst>
  <pc:docChgLst>
    <pc:chgData name="Guest User" providerId="Windows Live" clId="Web-{C9671196-D784-4915-B718-DA7A4E8C75A2}"/>
    <pc:docChg chg="addSld delSld modSld sldOrd">
      <pc:chgData name="Guest User" userId="" providerId="Windows Live" clId="Web-{C9671196-D784-4915-B718-DA7A4E8C75A2}" dt="2025-03-28T11:17:04.572" v="252" actId="14100"/>
      <pc:docMkLst>
        <pc:docMk/>
      </pc:docMkLst>
      <pc:sldChg chg="addSp delSp modSp mod setBg">
        <pc:chgData name="Guest User" userId="" providerId="Windows Live" clId="Web-{C9671196-D784-4915-B718-DA7A4E8C75A2}" dt="2025-03-28T11:05:03.499" v="242" actId="14100"/>
        <pc:sldMkLst>
          <pc:docMk/>
          <pc:sldMk cId="3451239437" sldId="257"/>
        </pc:sldMkLst>
        <pc:spChg chg="mod">
          <ac:chgData name="Guest User" userId="" providerId="Windows Live" clId="Web-{C9671196-D784-4915-B718-DA7A4E8C75A2}" dt="2025-03-28T11:04:40.076" v="240"/>
          <ac:spMkLst>
            <pc:docMk/>
            <pc:sldMk cId="3451239437" sldId="257"/>
            <ac:spMk id="2" creationId="{CBDD8049-BA89-82A5-2A41-0F9ECCAF7AE2}"/>
          </ac:spMkLst>
        </pc:spChg>
        <pc:spChg chg="add del mod">
          <ac:chgData name="Guest User" userId="" providerId="Windows Live" clId="Web-{C9671196-D784-4915-B718-DA7A4E8C75A2}" dt="2025-03-28T11:04:08.263" v="237"/>
          <ac:spMkLst>
            <pc:docMk/>
            <pc:sldMk cId="3451239437" sldId="257"/>
            <ac:spMk id="4" creationId="{68A60C98-8750-5182-2B1E-EF2290296186}"/>
          </ac:spMkLst>
        </pc:spChg>
        <pc:spChg chg="add">
          <ac:chgData name="Guest User" userId="" providerId="Windows Live" clId="Web-{C9671196-D784-4915-B718-DA7A4E8C75A2}" dt="2025-03-28T11:04:40.076" v="240"/>
          <ac:spMkLst>
            <pc:docMk/>
            <pc:sldMk cId="3451239437" sldId="257"/>
            <ac:spMk id="11" creationId="{DB56CED6-ACD4-43B1-BE53-1B579E8C6EFB}"/>
          </ac:spMkLst>
        </pc:spChg>
        <pc:spChg chg="add">
          <ac:chgData name="Guest User" userId="" providerId="Windows Live" clId="Web-{C9671196-D784-4915-B718-DA7A4E8C75A2}" dt="2025-03-28T11:04:40.076" v="240"/>
          <ac:spMkLst>
            <pc:docMk/>
            <pc:sldMk cId="3451239437" sldId="257"/>
            <ac:spMk id="19" creationId="{58A4B56A-28BF-494A-B9A0-7212483E8353}"/>
          </ac:spMkLst>
        </pc:spChg>
        <pc:spChg chg="add">
          <ac:chgData name="Guest User" userId="" providerId="Windows Live" clId="Web-{C9671196-D784-4915-B718-DA7A4E8C75A2}" dt="2025-03-28T11:04:40.076" v="240"/>
          <ac:spMkLst>
            <pc:docMk/>
            <pc:sldMk cId="3451239437" sldId="257"/>
            <ac:spMk id="21" creationId="{6A5EE248-87D5-4C83-A97D-C1754B546DA7}"/>
          </ac:spMkLst>
        </pc:spChg>
        <pc:picChg chg="del mod">
          <ac:chgData name="Guest User" userId="" providerId="Windows Live" clId="Web-{C9671196-D784-4915-B718-DA7A4E8C75A2}" dt="2025-03-28T11:03:35.652" v="236"/>
          <ac:picMkLst>
            <pc:docMk/>
            <pc:sldMk cId="3451239437" sldId="257"/>
            <ac:picMk id="5" creationId="{5AD4A26C-A4EA-5F8A-0E1D-C24BF1DEA2D1}"/>
          </ac:picMkLst>
        </pc:picChg>
        <pc:picChg chg="add mod ord">
          <ac:chgData name="Guest User" userId="" providerId="Windows Live" clId="Web-{C9671196-D784-4915-B718-DA7A4E8C75A2}" dt="2025-03-28T11:05:03.499" v="242" actId="14100"/>
          <ac:picMkLst>
            <pc:docMk/>
            <pc:sldMk cId="3451239437" sldId="257"/>
            <ac:picMk id="6" creationId="{C6EB2542-57A9-7D33-B70D-D4F140EE800E}"/>
          </ac:picMkLst>
        </pc:picChg>
        <pc:picChg chg="add">
          <ac:chgData name="Guest User" userId="" providerId="Windows Live" clId="Web-{C9671196-D784-4915-B718-DA7A4E8C75A2}" dt="2025-03-28T11:04:40.076" v="240"/>
          <ac:picMkLst>
            <pc:docMk/>
            <pc:sldMk cId="3451239437" sldId="257"/>
            <ac:picMk id="13" creationId="{5B451061-F85B-40DB-92DA-1FD61C70C3F0}"/>
          </ac:picMkLst>
        </pc:picChg>
        <pc:picChg chg="add">
          <ac:chgData name="Guest User" userId="" providerId="Windows Live" clId="Web-{C9671196-D784-4915-B718-DA7A4E8C75A2}" dt="2025-03-28T11:04:40.076" v="240"/>
          <ac:picMkLst>
            <pc:docMk/>
            <pc:sldMk cId="3451239437" sldId="257"/>
            <ac:picMk id="25" creationId="{1A52E10F-3348-4997-8FD3-E6389D562141}"/>
          </ac:picMkLst>
        </pc:picChg>
        <pc:cxnChg chg="add">
          <ac:chgData name="Guest User" userId="" providerId="Windows Live" clId="Web-{C9671196-D784-4915-B718-DA7A4E8C75A2}" dt="2025-03-28T11:04:40.076" v="240"/>
          <ac:cxnSpMkLst>
            <pc:docMk/>
            <pc:sldMk cId="3451239437" sldId="257"/>
            <ac:cxnSpMk id="15" creationId="{D1F836F1-51D4-4090-8E0D-97877F036097}"/>
          </ac:cxnSpMkLst>
        </pc:cxnChg>
        <pc:cxnChg chg="add">
          <ac:chgData name="Guest User" userId="" providerId="Windows Live" clId="Web-{C9671196-D784-4915-B718-DA7A4E8C75A2}" dt="2025-03-28T11:04:40.076" v="240"/>
          <ac:cxnSpMkLst>
            <pc:docMk/>
            <pc:sldMk cId="3451239437" sldId="257"/>
            <ac:cxnSpMk id="17" creationId="{CDE33292-50BA-4AED-A315-7A6ADB4B100C}"/>
          </ac:cxnSpMkLst>
        </pc:cxnChg>
        <pc:cxnChg chg="add">
          <ac:chgData name="Guest User" userId="" providerId="Windows Live" clId="Web-{C9671196-D784-4915-B718-DA7A4E8C75A2}" dt="2025-03-28T11:04:40.076" v="240"/>
          <ac:cxnSpMkLst>
            <pc:docMk/>
            <pc:sldMk cId="3451239437" sldId="257"/>
            <ac:cxnSpMk id="23" creationId="{5D73BF24-D1F3-4181-8C60-4EA9D4CED503}"/>
          </ac:cxnSpMkLst>
        </pc:cxnChg>
      </pc:sldChg>
      <pc:sldChg chg="addSp delSp modSp mod ord setBg">
        <pc:chgData name="Guest User" userId="" providerId="Windows Live" clId="Web-{C9671196-D784-4915-B718-DA7A4E8C75A2}" dt="2025-03-28T11:17:04.572" v="252" actId="14100"/>
        <pc:sldMkLst>
          <pc:docMk/>
          <pc:sldMk cId="1591913732" sldId="258"/>
        </pc:sldMkLst>
        <pc:spChg chg="mod">
          <ac:chgData name="Guest User" userId="" providerId="Windows Live" clId="Web-{C9671196-D784-4915-B718-DA7A4E8C75A2}" dt="2025-03-28T11:16:51.103" v="250"/>
          <ac:spMkLst>
            <pc:docMk/>
            <pc:sldMk cId="1591913732" sldId="258"/>
            <ac:spMk id="2" creationId="{6C110777-53BE-5205-B9A4-DDC76652FE49}"/>
          </ac:spMkLst>
        </pc:spChg>
        <pc:spChg chg="add del mod">
          <ac:chgData name="Guest User" userId="" providerId="Windows Live" clId="Web-{C9671196-D784-4915-B718-DA7A4E8C75A2}" dt="2025-03-28T11:05:30.391" v="244"/>
          <ac:spMkLst>
            <pc:docMk/>
            <pc:sldMk cId="1591913732" sldId="258"/>
            <ac:spMk id="4" creationId="{CDDC2D01-E530-B4E6-D04F-132285CC2D85}"/>
          </ac:spMkLst>
        </pc:spChg>
        <pc:spChg chg="add del">
          <ac:chgData name="Guest User" userId="" providerId="Windows Live" clId="Web-{C9671196-D784-4915-B718-DA7A4E8C75A2}" dt="2025-03-28T11:06:06.548" v="249"/>
          <ac:spMkLst>
            <pc:docMk/>
            <pc:sldMk cId="1591913732" sldId="258"/>
            <ac:spMk id="10" creationId="{369A4BF2-78E6-68E7-34F9-D3701801FCAF}"/>
          </ac:spMkLst>
        </pc:spChg>
        <pc:spChg chg="add del">
          <ac:chgData name="Guest User" userId="" providerId="Windows Live" clId="Web-{C9671196-D784-4915-B718-DA7A4E8C75A2}" dt="2025-03-28T11:16:51.103" v="250"/>
          <ac:spMkLst>
            <pc:docMk/>
            <pc:sldMk cId="1591913732" sldId="258"/>
            <ac:spMk id="13" creationId="{4568A54B-9065-40B2-8753-8E0288E828A3}"/>
          </ac:spMkLst>
        </pc:spChg>
        <pc:spChg chg="add del">
          <ac:chgData name="Guest User" userId="" providerId="Windows Live" clId="Web-{C9671196-D784-4915-B718-DA7A4E8C75A2}" dt="2025-03-28T11:16:51.103" v="250"/>
          <ac:spMkLst>
            <pc:docMk/>
            <pc:sldMk cId="1591913732" sldId="258"/>
            <ac:spMk id="17" creationId="{A2BED43D-FF5E-4233-9D4F-A509B56034A5}"/>
          </ac:spMkLst>
        </pc:spChg>
        <pc:spChg chg="add">
          <ac:chgData name="Guest User" userId="" providerId="Windows Live" clId="Web-{C9671196-D784-4915-B718-DA7A4E8C75A2}" dt="2025-03-28T11:16:51.103" v="250"/>
          <ac:spMkLst>
            <pc:docMk/>
            <pc:sldMk cId="1591913732" sldId="258"/>
            <ac:spMk id="26" creationId="{DB56CED6-ACD4-43B1-BE53-1B579E8C6EFB}"/>
          </ac:spMkLst>
        </pc:spChg>
        <pc:spChg chg="add">
          <ac:chgData name="Guest User" userId="" providerId="Windows Live" clId="Web-{C9671196-D784-4915-B718-DA7A4E8C75A2}" dt="2025-03-28T11:16:51.103" v="250"/>
          <ac:spMkLst>
            <pc:docMk/>
            <pc:sldMk cId="1591913732" sldId="258"/>
            <ac:spMk id="34" creationId="{58A4B56A-28BF-494A-B9A0-7212483E8353}"/>
          </ac:spMkLst>
        </pc:spChg>
        <pc:spChg chg="add">
          <ac:chgData name="Guest User" userId="" providerId="Windows Live" clId="Web-{C9671196-D784-4915-B718-DA7A4E8C75A2}" dt="2025-03-28T11:16:51.103" v="250"/>
          <ac:spMkLst>
            <pc:docMk/>
            <pc:sldMk cId="1591913732" sldId="258"/>
            <ac:spMk id="36" creationId="{6A5EE248-87D5-4C83-A97D-C1754B546DA7}"/>
          </ac:spMkLst>
        </pc:spChg>
        <pc:picChg chg="del">
          <ac:chgData name="Guest User" userId="" providerId="Windows Live" clId="Web-{C9671196-D784-4915-B718-DA7A4E8C75A2}" dt="2025-03-28T11:05:10.906" v="243"/>
          <ac:picMkLst>
            <pc:docMk/>
            <pc:sldMk cId="1591913732" sldId="258"/>
            <ac:picMk id="5" creationId="{F59CFE5B-0728-A5C2-E300-E3295182B398}"/>
          </ac:picMkLst>
        </pc:picChg>
        <pc:picChg chg="add mod ord">
          <ac:chgData name="Guest User" userId="" providerId="Windows Live" clId="Web-{C9671196-D784-4915-B718-DA7A4E8C75A2}" dt="2025-03-28T11:17:04.572" v="252" actId="14100"/>
          <ac:picMkLst>
            <pc:docMk/>
            <pc:sldMk cId="1591913732" sldId="258"/>
            <ac:picMk id="6" creationId="{76CD682A-C1B5-DB92-FB7A-6C0205647775}"/>
          </ac:picMkLst>
        </pc:picChg>
        <pc:picChg chg="add del">
          <ac:chgData name="Guest User" userId="" providerId="Windows Live" clId="Web-{C9671196-D784-4915-B718-DA7A4E8C75A2}" dt="2025-03-28T11:16:51.103" v="250"/>
          <ac:picMkLst>
            <pc:docMk/>
            <pc:sldMk cId="1591913732" sldId="258"/>
            <ac:picMk id="19" creationId="{051D0F8B-A6FE-4009-88A1-49ABE7CEF2AC}"/>
          </ac:picMkLst>
        </pc:picChg>
        <pc:picChg chg="add">
          <ac:chgData name="Guest User" userId="" providerId="Windows Live" clId="Web-{C9671196-D784-4915-B718-DA7A4E8C75A2}" dt="2025-03-28T11:16:51.103" v="250"/>
          <ac:picMkLst>
            <pc:docMk/>
            <pc:sldMk cId="1591913732" sldId="258"/>
            <ac:picMk id="28" creationId="{5B451061-F85B-40DB-92DA-1FD61C70C3F0}"/>
          </ac:picMkLst>
        </pc:picChg>
        <pc:picChg chg="add">
          <ac:chgData name="Guest User" userId="" providerId="Windows Live" clId="Web-{C9671196-D784-4915-B718-DA7A4E8C75A2}" dt="2025-03-28T11:16:51.103" v="250"/>
          <ac:picMkLst>
            <pc:docMk/>
            <pc:sldMk cId="1591913732" sldId="258"/>
            <ac:picMk id="40" creationId="{1A52E10F-3348-4997-8FD3-E6389D562141}"/>
          </ac:picMkLst>
        </pc:picChg>
        <pc:cxnChg chg="add">
          <ac:chgData name="Guest User" userId="" providerId="Windows Live" clId="Web-{C9671196-D784-4915-B718-DA7A4E8C75A2}" dt="2025-03-28T11:05:38.594" v="245"/>
          <ac:cxnSpMkLst>
            <pc:docMk/>
            <pc:sldMk cId="1591913732" sldId="258"/>
            <ac:cxnSpMk id="15" creationId="{515F3B72-790F-4B1A-90DE-5EC31C829B9E}"/>
          </ac:cxnSpMkLst>
        </pc:cxnChg>
        <pc:cxnChg chg="add">
          <ac:chgData name="Guest User" userId="" providerId="Windows Live" clId="Web-{C9671196-D784-4915-B718-DA7A4E8C75A2}" dt="2025-03-28T11:05:38.594" v="245"/>
          <ac:cxnSpMkLst>
            <pc:docMk/>
            <pc:sldMk cId="1591913732" sldId="258"/>
            <ac:cxnSpMk id="21" creationId="{4C5057B3-E936-43A2-9EEE-514EF0434FE2}"/>
          </ac:cxnSpMkLst>
        </pc:cxnChg>
      </pc:sldChg>
      <pc:sldChg chg="del">
        <pc:chgData name="Guest User" userId="" providerId="Windows Live" clId="Web-{C9671196-D784-4915-B718-DA7A4E8C75A2}" dt="2025-03-28T10:38:32.910" v="65"/>
        <pc:sldMkLst>
          <pc:docMk/>
          <pc:sldMk cId="1181113119" sldId="259"/>
        </pc:sldMkLst>
      </pc:sldChg>
      <pc:sldChg chg="del">
        <pc:chgData name="Guest User" userId="" providerId="Windows Live" clId="Web-{C9671196-D784-4915-B718-DA7A4E8C75A2}" dt="2025-03-28T10:36:11.233" v="64"/>
        <pc:sldMkLst>
          <pc:docMk/>
          <pc:sldMk cId="2580522250" sldId="262"/>
        </pc:sldMkLst>
      </pc:sldChg>
      <pc:sldChg chg="del">
        <pc:chgData name="Guest User" userId="" providerId="Windows Live" clId="Web-{C9671196-D784-4915-B718-DA7A4E8C75A2}" dt="2025-03-28T10:38:41.363" v="66"/>
        <pc:sldMkLst>
          <pc:docMk/>
          <pc:sldMk cId="2662234299" sldId="263"/>
        </pc:sldMkLst>
      </pc:sldChg>
      <pc:sldChg chg="del">
        <pc:chgData name="Guest User" userId="" providerId="Windows Live" clId="Web-{C9671196-D784-4915-B718-DA7A4E8C75A2}" dt="2025-03-28T10:36:09.967" v="62"/>
        <pc:sldMkLst>
          <pc:docMk/>
          <pc:sldMk cId="610298733" sldId="265"/>
        </pc:sldMkLst>
      </pc:sldChg>
      <pc:sldChg chg="del">
        <pc:chgData name="Guest User" userId="" providerId="Windows Live" clId="Web-{C9671196-D784-4915-B718-DA7A4E8C75A2}" dt="2025-03-28T10:36:10.623" v="63"/>
        <pc:sldMkLst>
          <pc:docMk/>
          <pc:sldMk cId="1223174844" sldId="267"/>
        </pc:sldMkLst>
      </pc:sldChg>
      <pc:sldChg chg="modSp">
        <pc:chgData name="Guest User" userId="" providerId="Windows Live" clId="Web-{C9671196-D784-4915-B718-DA7A4E8C75A2}" dt="2025-03-28T11:02:56.198" v="230" actId="20577"/>
        <pc:sldMkLst>
          <pc:docMk/>
          <pc:sldMk cId="1482719348" sldId="269"/>
        </pc:sldMkLst>
        <pc:spChg chg="mod">
          <ac:chgData name="Guest User" userId="" providerId="Windows Live" clId="Web-{C9671196-D784-4915-B718-DA7A4E8C75A2}" dt="2025-03-28T11:02:56.198" v="230" actId="20577"/>
          <ac:spMkLst>
            <pc:docMk/>
            <pc:sldMk cId="1482719348" sldId="269"/>
            <ac:spMk id="4" creationId="{10C3637D-C91C-D7D8-FB4E-C6D3BCD3B0D4}"/>
          </ac:spMkLst>
        </pc:spChg>
      </pc:sldChg>
      <pc:sldChg chg="del">
        <pc:chgData name="Guest User" userId="" providerId="Windows Live" clId="Web-{C9671196-D784-4915-B718-DA7A4E8C75A2}" dt="2025-03-28T10:38:46.067" v="69"/>
        <pc:sldMkLst>
          <pc:docMk/>
          <pc:sldMk cId="3014622540" sldId="270"/>
        </pc:sldMkLst>
      </pc:sldChg>
      <pc:sldChg chg="modSp">
        <pc:chgData name="Guest User" userId="" providerId="Windows Live" clId="Web-{C9671196-D784-4915-B718-DA7A4E8C75A2}" dt="2025-03-28T11:00:32.849" v="182" actId="20577"/>
        <pc:sldMkLst>
          <pc:docMk/>
          <pc:sldMk cId="2132456757" sldId="271"/>
        </pc:sldMkLst>
        <pc:spChg chg="mod">
          <ac:chgData name="Guest User" userId="" providerId="Windows Live" clId="Web-{C9671196-D784-4915-B718-DA7A4E8C75A2}" dt="2025-03-28T11:00:32.849" v="182" actId="20577"/>
          <ac:spMkLst>
            <pc:docMk/>
            <pc:sldMk cId="2132456757" sldId="271"/>
            <ac:spMk id="2" creationId="{743A90E4-2569-47F5-AAB0-94C5D83C8A83}"/>
          </ac:spMkLst>
        </pc:spChg>
      </pc:sldChg>
      <pc:sldChg chg="del">
        <pc:chgData name="Guest User" userId="" providerId="Windows Live" clId="Web-{C9671196-D784-4915-B718-DA7A4E8C75A2}" dt="2025-03-28T10:38:44.145" v="68"/>
        <pc:sldMkLst>
          <pc:docMk/>
          <pc:sldMk cId="2847959072" sldId="272"/>
        </pc:sldMkLst>
      </pc:sldChg>
      <pc:sldChg chg="del">
        <pc:chgData name="Guest User" userId="" providerId="Windows Live" clId="Web-{C9671196-D784-4915-B718-DA7A4E8C75A2}" dt="2025-03-28T10:38:42.316" v="67"/>
        <pc:sldMkLst>
          <pc:docMk/>
          <pc:sldMk cId="39464636" sldId="273"/>
        </pc:sldMkLst>
      </pc:sldChg>
      <pc:sldChg chg="modSp">
        <pc:chgData name="Guest User" userId="" providerId="Windows Live" clId="Web-{C9671196-D784-4915-B718-DA7A4E8C75A2}" dt="2025-03-28T11:02:31.197" v="218" actId="20577"/>
        <pc:sldMkLst>
          <pc:docMk/>
          <pc:sldMk cId="2547286027" sldId="274"/>
        </pc:sldMkLst>
        <pc:spChg chg="mod">
          <ac:chgData name="Guest User" userId="" providerId="Windows Live" clId="Web-{C9671196-D784-4915-B718-DA7A4E8C75A2}" dt="2025-03-28T11:02:31.197" v="218" actId="20577"/>
          <ac:spMkLst>
            <pc:docMk/>
            <pc:sldMk cId="2547286027" sldId="274"/>
            <ac:spMk id="2" creationId="{C1D13F2C-8906-BD09-4232-7BC5BFC072D7}"/>
          </ac:spMkLst>
        </pc:spChg>
      </pc:sldChg>
      <pc:sldChg chg="modSp ord">
        <pc:chgData name="Guest User" userId="" providerId="Windows Live" clId="Web-{C9671196-D784-4915-B718-DA7A4E8C75A2}" dt="2025-03-28T11:03:21.730" v="234" actId="20577"/>
        <pc:sldMkLst>
          <pc:docMk/>
          <pc:sldMk cId="3749842287" sldId="278"/>
        </pc:sldMkLst>
        <pc:spChg chg="mod">
          <ac:chgData name="Guest User" userId="" providerId="Windows Live" clId="Web-{C9671196-D784-4915-B718-DA7A4E8C75A2}" dt="2025-03-28T11:03:21.730" v="234" actId="20577"/>
          <ac:spMkLst>
            <pc:docMk/>
            <pc:sldMk cId="3749842287" sldId="278"/>
            <ac:spMk id="3" creationId="{C6FEFA1A-509D-FEBC-2821-737A8360412C}"/>
          </ac:spMkLst>
        </pc:spChg>
      </pc:sldChg>
      <pc:sldChg chg="modSp">
        <pc:chgData name="Guest User" userId="" providerId="Windows Live" clId="Web-{C9671196-D784-4915-B718-DA7A4E8C75A2}" dt="2025-03-28T11:01:42.570" v="190" actId="20577"/>
        <pc:sldMkLst>
          <pc:docMk/>
          <pc:sldMk cId="2184890761" sldId="280"/>
        </pc:sldMkLst>
        <pc:spChg chg="mod">
          <ac:chgData name="Guest User" userId="" providerId="Windows Live" clId="Web-{C9671196-D784-4915-B718-DA7A4E8C75A2}" dt="2025-03-28T10:54:41.414" v="125" actId="20577"/>
          <ac:spMkLst>
            <pc:docMk/>
            <pc:sldMk cId="2184890761" sldId="280"/>
            <ac:spMk id="2" creationId="{AED0AFC4-A7B2-2409-9B67-A75406ECD419}"/>
          </ac:spMkLst>
        </pc:spChg>
        <pc:spChg chg="mod">
          <ac:chgData name="Guest User" userId="" providerId="Windows Live" clId="Web-{C9671196-D784-4915-B718-DA7A4E8C75A2}" dt="2025-03-28T11:01:42.570" v="190" actId="20577"/>
          <ac:spMkLst>
            <pc:docMk/>
            <pc:sldMk cId="2184890761" sldId="280"/>
            <ac:spMk id="3" creationId="{297BAFB8-FC3B-632C-53C3-8EAF7C03AC7F}"/>
          </ac:spMkLst>
        </pc:spChg>
      </pc:sldChg>
      <pc:sldChg chg="del">
        <pc:chgData name="Guest User" userId="" providerId="Windows Live" clId="Web-{C9671196-D784-4915-B718-DA7A4E8C75A2}" dt="2025-03-28T10:24:03.503" v="61"/>
        <pc:sldMkLst>
          <pc:docMk/>
          <pc:sldMk cId="2238803056" sldId="282"/>
        </pc:sldMkLst>
      </pc:sldChg>
      <pc:sldChg chg="modSp">
        <pc:chgData name="Guest User" userId="" providerId="Windows Live" clId="Web-{C9671196-D784-4915-B718-DA7A4E8C75A2}" dt="2025-03-28T11:01:22.413" v="185" actId="20577"/>
        <pc:sldMkLst>
          <pc:docMk/>
          <pc:sldMk cId="837634168" sldId="285"/>
        </pc:sldMkLst>
        <pc:spChg chg="mod">
          <ac:chgData name="Guest User" userId="" providerId="Windows Live" clId="Web-{C9671196-D784-4915-B718-DA7A4E8C75A2}" dt="2025-03-28T11:01:22.413" v="185" actId="20577"/>
          <ac:spMkLst>
            <pc:docMk/>
            <pc:sldMk cId="837634168" sldId="285"/>
            <ac:spMk id="2" creationId="{3D7A16AA-ADB1-8F9E-8B17-79D628C1FF40}"/>
          </ac:spMkLst>
        </pc:spChg>
        <pc:spChg chg="mod">
          <ac:chgData name="Guest User" userId="" providerId="Windows Live" clId="Web-{C9671196-D784-4915-B718-DA7A4E8C75A2}" dt="2025-03-28T10:58:27.985" v="167" actId="20577"/>
          <ac:spMkLst>
            <pc:docMk/>
            <pc:sldMk cId="837634168" sldId="285"/>
            <ac:spMk id="3" creationId="{434AE401-3ABC-B4F3-F3C9-D971FAB546EA}"/>
          </ac:spMkLst>
        </pc:spChg>
      </pc:sldChg>
      <pc:sldChg chg="modSp new">
        <pc:chgData name="Guest User" userId="" providerId="Windows Live" clId="Web-{C9671196-D784-4915-B718-DA7A4E8C75A2}" dt="2025-03-28T10:59:37.940" v="176" actId="20577"/>
        <pc:sldMkLst>
          <pc:docMk/>
          <pc:sldMk cId="4076680698" sldId="286"/>
        </pc:sldMkLst>
        <pc:spChg chg="mod">
          <ac:chgData name="Guest User" userId="" providerId="Windows Live" clId="Web-{C9671196-D784-4915-B718-DA7A4E8C75A2}" dt="2025-03-28T10:53:35.396" v="106" actId="20577"/>
          <ac:spMkLst>
            <pc:docMk/>
            <pc:sldMk cId="4076680698" sldId="286"/>
            <ac:spMk id="2" creationId="{2A49D919-A163-8C78-576C-3E5FA00458F7}"/>
          </ac:spMkLst>
        </pc:spChg>
        <pc:spChg chg="mod">
          <ac:chgData name="Guest User" userId="" providerId="Windows Live" clId="Web-{C9671196-D784-4915-B718-DA7A4E8C75A2}" dt="2025-03-28T10:59:37.940" v="176" actId="20577"/>
          <ac:spMkLst>
            <pc:docMk/>
            <pc:sldMk cId="4076680698" sldId="286"/>
            <ac:spMk id="3" creationId="{24F5607C-D1C4-CD6D-E94D-FB81CCBE796E}"/>
          </ac:spMkLst>
        </pc:spChg>
      </pc:sldChg>
    </pc:docChg>
  </pc:docChgLst>
  <pc:docChgLst>
    <pc:chgData name="Guest User" providerId="Windows Live" clId="Web-{3FA97639-D036-4230-B69D-5CA3366E11BB}"/>
    <pc:docChg chg="delSld">
      <pc:chgData name="Guest User" userId="" providerId="Windows Live" clId="Web-{3FA97639-D036-4230-B69D-5CA3366E11BB}" dt="2025-03-29T04:56:29.330" v="0"/>
      <pc:docMkLst>
        <pc:docMk/>
      </pc:docMkLst>
      <pc:sldChg chg="del">
        <pc:chgData name="Guest User" userId="" providerId="Windows Live" clId="Web-{3FA97639-D036-4230-B69D-5CA3366E11BB}" dt="2025-03-29T04:56:29.330" v="0"/>
        <pc:sldMkLst>
          <pc:docMk/>
          <pc:sldMk cId="3514018632" sldId="287"/>
        </pc:sldMkLst>
      </pc:sldChg>
    </pc:docChg>
  </pc:docChgLst>
  <pc:docChgLst>
    <pc:chgData name="Guest User" providerId="Windows Live" clId="Web-{F4EFF302-A45F-4495-A9E8-5B1D09E43586}"/>
    <pc:docChg chg="modSld">
      <pc:chgData name="Guest User" userId="" providerId="Windows Live" clId="Web-{F4EFF302-A45F-4495-A9E8-5B1D09E43586}" dt="2025-03-28T18:37:10.195" v="4" actId="14100"/>
      <pc:docMkLst>
        <pc:docMk/>
      </pc:docMkLst>
      <pc:sldChg chg="modSp">
        <pc:chgData name="Guest User" userId="" providerId="Windows Live" clId="Web-{F4EFF302-A45F-4495-A9E8-5B1D09E43586}" dt="2025-03-28T18:36:54.804" v="2" actId="14100"/>
        <pc:sldMkLst>
          <pc:docMk/>
          <pc:sldMk cId="3451239437" sldId="257"/>
        </pc:sldMkLst>
        <pc:picChg chg="mod">
          <ac:chgData name="Guest User" userId="" providerId="Windows Live" clId="Web-{F4EFF302-A45F-4495-A9E8-5B1D09E43586}" dt="2025-03-28T18:36:54.804" v="2" actId="14100"/>
          <ac:picMkLst>
            <pc:docMk/>
            <pc:sldMk cId="3451239437" sldId="257"/>
            <ac:picMk id="6" creationId="{C6EB2542-57A9-7D33-B70D-D4F140EE800E}"/>
          </ac:picMkLst>
        </pc:picChg>
      </pc:sldChg>
      <pc:sldChg chg="modSp">
        <pc:chgData name="Guest User" userId="" providerId="Windows Live" clId="Web-{F4EFF302-A45F-4495-A9E8-5B1D09E43586}" dt="2025-03-28T18:37:10.195" v="4" actId="14100"/>
        <pc:sldMkLst>
          <pc:docMk/>
          <pc:sldMk cId="1591913732" sldId="258"/>
        </pc:sldMkLst>
        <pc:picChg chg="mod">
          <ac:chgData name="Guest User" userId="" providerId="Windows Live" clId="Web-{F4EFF302-A45F-4495-A9E8-5B1D09E43586}" dt="2025-03-28T18:37:10.195" v="4" actId="14100"/>
          <ac:picMkLst>
            <pc:docMk/>
            <pc:sldMk cId="1591913732" sldId="258"/>
            <ac:picMk id="6" creationId="{76CD682A-C1B5-DB92-FB7A-6C02056477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E112F-6C1F-4889-953B-2B6451AB837F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KE"/>
        </a:p>
      </dgm:t>
    </dgm:pt>
    <dgm:pt modelId="{38DA323A-36C8-43E1-B085-8743A85528CA}">
      <dgm:prSet phldrT="[Text]"/>
      <dgm:spPr/>
      <dgm:t>
        <a:bodyPr/>
        <a:lstStyle/>
        <a:p>
          <a:r>
            <a:rPr lang="en-GB"/>
            <a:t>univariate</a:t>
          </a:r>
          <a:endParaRPr lang="en-KE"/>
        </a:p>
      </dgm:t>
    </dgm:pt>
    <dgm:pt modelId="{DD4EA37A-4ED0-4D35-B99A-47D637F7B822}" type="parTrans" cxnId="{DCA28AA8-3F8E-41AC-A744-F2E6D49AFC58}">
      <dgm:prSet/>
      <dgm:spPr/>
      <dgm:t>
        <a:bodyPr/>
        <a:lstStyle/>
        <a:p>
          <a:endParaRPr lang="en-KE"/>
        </a:p>
      </dgm:t>
    </dgm:pt>
    <dgm:pt modelId="{81F827EA-BAFB-44BF-A953-85D5E7ACF4B7}" type="sibTrans" cxnId="{DCA28AA8-3F8E-41AC-A744-F2E6D49AFC58}">
      <dgm:prSet/>
      <dgm:spPr/>
      <dgm:t>
        <a:bodyPr/>
        <a:lstStyle/>
        <a:p>
          <a:endParaRPr lang="en-KE"/>
        </a:p>
      </dgm:t>
    </dgm:pt>
    <dgm:pt modelId="{9416BA2F-D9C1-48E7-B343-9077987BC76B}">
      <dgm:prSet phldrT="[Text]"/>
      <dgm:spPr/>
      <dgm:t>
        <a:bodyPr/>
        <a:lstStyle/>
        <a:p>
          <a:r>
            <a:rPr lang="en-GB"/>
            <a:t>bivariate</a:t>
          </a:r>
          <a:endParaRPr lang="en-KE"/>
        </a:p>
      </dgm:t>
    </dgm:pt>
    <dgm:pt modelId="{9D00FD5A-C03D-45CB-84DD-6F96E2109F84}" type="parTrans" cxnId="{8E6EE9B5-6DE7-4412-ABAE-1FFBAFF42863}">
      <dgm:prSet/>
      <dgm:spPr/>
      <dgm:t>
        <a:bodyPr/>
        <a:lstStyle/>
        <a:p>
          <a:endParaRPr lang="en-KE"/>
        </a:p>
      </dgm:t>
    </dgm:pt>
    <dgm:pt modelId="{A8699CE5-F555-413C-BE6E-B3432F284C7D}" type="sibTrans" cxnId="{8E6EE9B5-6DE7-4412-ABAE-1FFBAFF42863}">
      <dgm:prSet/>
      <dgm:spPr/>
      <dgm:t>
        <a:bodyPr/>
        <a:lstStyle/>
        <a:p>
          <a:endParaRPr lang="en-KE"/>
        </a:p>
      </dgm:t>
    </dgm:pt>
    <dgm:pt modelId="{05427D53-7D51-4E2E-A5A2-0D77F2CFE4DF}">
      <dgm:prSet phldrT="[Text]"/>
      <dgm:spPr/>
      <dgm:t>
        <a:bodyPr/>
        <a:lstStyle/>
        <a:p>
          <a:r>
            <a:rPr lang="en-GB"/>
            <a:t>multivariate</a:t>
          </a:r>
          <a:endParaRPr lang="en-KE"/>
        </a:p>
      </dgm:t>
    </dgm:pt>
    <dgm:pt modelId="{4EB1B7E5-4862-4F03-AAE7-2A1BE78CE4A1}" type="parTrans" cxnId="{8DE238FC-68AD-4B86-8C94-3F76AB0A0D52}">
      <dgm:prSet/>
      <dgm:spPr/>
      <dgm:t>
        <a:bodyPr/>
        <a:lstStyle/>
        <a:p>
          <a:endParaRPr lang="en-KE"/>
        </a:p>
      </dgm:t>
    </dgm:pt>
    <dgm:pt modelId="{B3CA7F54-FF30-48E5-9D70-13FD08C8C4A9}" type="sibTrans" cxnId="{8DE238FC-68AD-4B86-8C94-3F76AB0A0D52}">
      <dgm:prSet/>
      <dgm:spPr/>
      <dgm:t>
        <a:bodyPr/>
        <a:lstStyle/>
        <a:p>
          <a:endParaRPr lang="en-KE"/>
        </a:p>
      </dgm:t>
    </dgm:pt>
    <dgm:pt modelId="{FB77754A-F132-4928-93BC-10533888FBBF}">
      <dgm:prSet phldrT="[Text]"/>
      <dgm:spPr/>
      <dgm:t>
        <a:bodyPr/>
        <a:lstStyle/>
        <a:p>
          <a:r>
            <a:rPr lang="en-GB" err="1"/>
            <a:t>Modeling</a:t>
          </a:r>
          <a:r>
            <a:rPr lang="en-GB"/>
            <a:t> </a:t>
          </a:r>
          <a:r>
            <a:rPr lang="en-GB" err="1"/>
            <a:t>andevaluatio</a:t>
          </a:r>
          <a:endParaRPr lang="en-KE"/>
        </a:p>
      </dgm:t>
    </dgm:pt>
    <dgm:pt modelId="{BB606E83-3D29-4631-BD69-9E56C99C6BA1}" type="parTrans" cxnId="{37878886-AB90-4065-91DF-A01072347E65}">
      <dgm:prSet/>
      <dgm:spPr/>
      <dgm:t>
        <a:bodyPr/>
        <a:lstStyle/>
        <a:p>
          <a:endParaRPr lang="en-KE"/>
        </a:p>
      </dgm:t>
    </dgm:pt>
    <dgm:pt modelId="{BBE6D9CF-65A1-4B8F-BCB4-E69F889928E5}" type="sibTrans" cxnId="{37878886-AB90-4065-91DF-A01072347E65}">
      <dgm:prSet/>
      <dgm:spPr/>
      <dgm:t>
        <a:bodyPr/>
        <a:lstStyle/>
        <a:p>
          <a:endParaRPr lang="en-KE"/>
        </a:p>
      </dgm:t>
    </dgm:pt>
    <dgm:pt modelId="{6BABB57E-EE44-4972-94B5-BC7EAAF0EC00}">
      <dgm:prSet phldrT="[Text]"/>
      <dgm:spPr/>
      <dgm:t>
        <a:bodyPr/>
        <a:lstStyle/>
        <a:p>
          <a:r>
            <a:rPr lang="en-GB"/>
            <a:t>Retraining and eval.</a:t>
          </a:r>
          <a:endParaRPr lang="en-KE"/>
        </a:p>
      </dgm:t>
    </dgm:pt>
    <dgm:pt modelId="{4C35076A-3FC5-49E8-A1CF-0A71C33A8F0D}" type="parTrans" cxnId="{FB66B415-8109-4CDE-8FA3-1D546C374DE2}">
      <dgm:prSet/>
      <dgm:spPr/>
      <dgm:t>
        <a:bodyPr/>
        <a:lstStyle/>
        <a:p>
          <a:endParaRPr lang="en-KE"/>
        </a:p>
      </dgm:t>
    </dgm:pt>
    <dgm:pt modelId="{3180A30A-FEE7-4F35-9635-4EA0DC6FDF3D}" type="sibTrans" cxnId="{FB66B415-8109-4CDE-8FA3-1D546C374DE2}">
      <dgm:prSet/>
      <dgm:spPr/>
      <dgm:t>
        <a:bodyPr/>
        <a:lstStyle/>
        <a:p>
          <a:endParaRPr lang="en-KE"/>
        </a:p>
      </dgm:t>
    </dgm:pt>
    <dgm:pt modelId="{9725DB97-7AC5-40C8-A704-C11F601E678E}" type="pres">
      <dgm:prSet presAssocID="{2DCE112F-6C1F-4889-953B-2B6451AB837F}" presName="cycle" presStyleCnt="0">
        <dgm:presLayoutVars>
          <dgm:dir/>
          <dgm:resizeHandles val="exact"/>
        </dgm:presLayoutVars>
      </dgm:prSet>
      <dgm:spPr/>
    </dgm:pt>
    <dgm:pt modelId="{AC27AC96-E798-4711-BAA7-09E0750F8BAD}" type="pres">
      <dgm:prSet presAssocID="{38DA323A-36C8-43E1-B085-8743A85528CA}" presName="node" presStyleLbl="node1" presStyleIdx="0" presStyleCnt="5">
        <dgm:presLayoutVars>
          <dgm:bulletEnabled val="1"/>
        </dgm:presLayoutVars>
      </dgm:prSet>
      <dgm:spPr/>
    </dgm:pt>
    <dgm:pt modelId="{8E21F850-93A7-46B5-B3BD-11BFB312F599}" type="pres">
      <dgm:prSet presAssocID="{38DA323A-36C8-43E1-B085-8743A85528CA}" presName="spNode" presStyleCnt="0"/>
      <dgm:spPr/>
    </dgm:pt>
    <dgm:pt modelId="{B845AFD1-A877-46A4-810B-3CEC5248D21C}" type="pres">
      <dgm:prSet presAssocID="{81F827EA-BAFB-44BF-A953-85D5E7ACF4B7}" presName="sibTrans" presStyleLbl="sibTrans1D1" presStyleIdx="0" presStyleCnt="5"/>
      <dgm:spPr/>
    </dgm:pt>
    <dgm:pt modelId="{A7A903D7-040E-46A2-AD83-EBCFCE902F1A}" type="pres">
      <dgm:prSet presAssocID="{9416BA2F-D9C1-48E7-B343-9077987BC76B}" presName="node" presStyleLbl="node1" presStyleIdx="1" presStyleCnt="5">
        <dgm:presLayoutVars>
          <dgm:bulletEnabled val="1"/>
        </dgm:presLayoutVars>
      </dgm:prSet>
      <dgm:spPr/>
    </dgm:pt>
    <dgm:pt modelId="{9F9BA6B8-C369-4444-86A0-AF9E4376AA7D}" type="pres">
      <dgm:prSet presAssocID="{9416BA2F-D9C1-48E7-B343-9077987BC76B}" presName="spNode" presStyleCnt="0"/>
      <dgm:spPr/>
    </dgm:pt>
    <dgm:pt modelId="{6CEE7CFE-BDB9-4CBE-8E77-A8F7F726FDEA}" type="pres">
      <dgm:prSet presAssocID="{A8699CE5-F555-413C-BE6E-B3432F284C7D}" presName="sibTrans" presStyleLbl="sibTrans1D1" presStyleIdx="1" presStyleCnt="5"/>
      <dgm:spPr/>
    </dgm:pt>
    <dgm:pt modelId="{84E7C919-6740-4C05-9797-B1454F80D708}" type="pres">
      <dgm:prSet presAssocID="{05427D53-7D51-4E2E-A5A2-0D77F2CFE4DF}" presName="node" presStyleLbl="node1" presStyleIdx="2" presStyleCnt="5">
        <dgm:presLayoutVars>
          <dgm:bulletEnabled val="1"/>
        </dgm:presLayoutVars>
      </dgm:prSet>
      <dgm:spPr/>
    </dgm:pt>
    <dgm:pt modelId="{0A9A5C39-2D40-494E-8888-897FD03BFFEE}" type="pres">
      <dgm:prSet presAssocID="{05427D53-7D51-4E2E-A5A2-0D77F2CFE4DF}" presName="spNode" presStyleCnt="0"/>
      <dgm:spPr/>
    </dgm:pt>
    <dgm:pt modelId="{9A6C99CF-9C7F-4743-9436-FC148C85B1DA}" type="pres">
      <dgm:prSet presAssocID="{B3CA7F54-FF30-48E5-9D70-13FD08C8C4A9}" presName="sibTrans" presStyleLbl="sibTrans1D1" presStyleIdx="2" presStyleCnt="5"/>
      <dgm:spPr/>
    </dgm:pt>
    <dgm:pt modelId="{3F4088E2-7EE7-4B1C-99F7-C409045CAD04}" type="pres">
      <dgm:prSet presAssocID="{FB77754A-F132-4928-93BC-10533888FBBF}" presName="node" presStyleLbl="node1" presStyleIdx="3" presStyleCnt="5">
        <dgm:presLayoutVars>
          <dgm:bulletEnabled val="1"/>
        </dgm:presLayoutVars>
      </dgm:prSet>
      <dgm:spPr/>
    </dgm:pt>
    <dgm:pt modelId="{B74C0D10-B40D-46E6-B0A1-D8A220378FE6}" type="pres">
      <dgm:prSet presAssocID="{FB77754A-F132-4928-93BC-10533888FBBF}" presName="spNode" presStyleCnt="0"/>
      <dgm:spPr/>
    </dgm:pt>
    <dgm:pt modelId="{0CB6786F-0B1F-4D23-84E2-68701C08F7C7}" type="pres">
      <dgm:prSet presAssocID="{BBE6D9CF-65A1-4B8F-BCB4-E69F889928E5}" presName="sibTrans" presStyleLbl="sibTrans1D1" presStyleIdx="3" presStyleCnt="5"/>
      <dgm:spPr/>
    </dgm:pt>
    <dgm:pt modelId="{68B93C0E-691C-40BB-8702-509D66353B2B}" type="pres">
      <dgm:prSet presAssocID="{6BABB57E-EE44-4972-94B5-BC7EAAF0EC00}" presName="node" presStyleLbl="node1" presStyleIdx="4" presStyleCnt="5">
        <dgm:presLayoutVars>
          <dgm:bulletEnabled val="1"/>
        </dgm:presLayoutVars>
      </dgm:prSet>
      <dgm:spPr/>
    </dgm:pt>
    <dgm:pt modelId="{DB497DA2-B361-4D95-8A6A-C6C44F5D0A95}" type="pres">
      <dgm:prSet presAssocID="{6BABB57E-EE44-4972-94B5-BC7EAAF0EC00}" presName="spNode" presStyleCnt="0"/>
      <dgm:spPr/>
    </dgm:pt>
    <dgm:pt modelId="{DF0942A8-CF20-44D1-AAF4-C1F1D9C3E302}" type="pres">
      <dgm:prSet presAssocID="{3180A30A-FEE7-4F35-9635-4EA0DC6FDF3D}" presName="sibTrans" presStyleLbl="sibTrans1D1" presStyleIdx="4" presStyleCnt="5"/>
      <dgm:spPr/>
    </dgm:pt>
  </dgm:ptLst>
  <dgm:cxnLst>
    <dgm:cxn modelId="{DA2A5F0E-7A0C-45E5-A35F-46E2B72EE0FA}" type="presOf" srcId="{9416BA2F-D9C1-48E7-B343-9077987BC76B}" destId="{A7A903D7-040E-46A2-AD83-EBCFCE902F1A}" srcOrd="0" destOrd="0" presId="urn:microsoft.com/office/officeart/2005/8/layout/cycle5"/>
    <dgm:cxn modelId="{FB66B415-8109-4CDE-8FA3-1D546C374DE2}" srcId="{2DCE112F-6C1F-4889-953B-2B6451AB837F}" destId="{6BABB57E-EE44-4972-94B5-BC7EAAF0EC00}" srcOrd="4" destOrd="0" parTransId="{4C35076A-3FC5-49E8-A1CF-0A71C33A8F0D}" sibTransId="{3180A30A-FEE7-4F35-9635-4EA0DC6FDF3D}"/>
    <dgm:cxn modelId="{96317324-9B2A-4B06-B6F2-E07C5F7D559D}" type="presOf" srcId="{B3CA7F54-FF30-48E5-9D70-13FD08C8C4A9}" destId="{9A6C99CF-9C7F-4743-9436-FC148C85B1DA}" srcOrd="0" destOrd="0" presId="urn:microsoft.com/office/officeart/2005/8/layout/cycle5"/>
    <dgm:cxn modelId="{247ABF61-3505-4275-B36E-8CB8D5B2783A}" type="presOf" srcId="{BBE6D9CF-65A1-4B8F-BCB4-E69F889928E5}" destId="{0CB6786F-0B1F-4D23-84E2-68701C08F7C7}" srcOrd="0" destOrd="0" presId="urn:microsoft.com/office/officeart/2005/8/layout/cycle5"/>
    <dgm:cxn modelId="{57F47367-177E-4B42-BF4C-B336BE74782B}" type="presOf" srcId="{05427D53-7D51-4E2E-A5A2-0D77F2CFE4DF}" destId="{84E7C919-6740-4C05-9797-B1454F80D708}" srcOrd="0" destOrd="0" presId="urn:microsoft.com/office/officeart/2005/8/layout/cycle5"/>
    <dgm:cxn modelId="{BE0BF252-30BF-469E-B3A9-D34575EA48AE}" type="presOf" srcId="{FB77754A-F132-4928-93BC-10533888FBBF}" destId="{3F4088E2-7EE7-4B1C-99F7-C409045CAD04}" srcOrd="0" destOrd="0" presId="urn:microsoft.com/office/officeart/2005/8/layout/cycle5"/>
    <dgm:cxn modelId="{8CD09F80-3805-4410-A01A-E8707BADE9BE}" type="presOf" srcId="{2DCE112F-6C1F-4889-953B-2B6451AB837F}" destId="{9725DB97-7AC5-40C8-A704-C11F601E678E}" srcOrd="0" destOrd="0" presId="urn:microsoft.com/office/officeart/2005/8/layout/cycle5"/>
    <dgm:cxn modelId="{4E295983-D0D2-4FCA-9180-194B8A9745D7}" type="presOf" srcId="{6BABB57E-EE44-4972-94B5-BC7EAAF0EC00}" destId="{68B93C0E-691C-40BB-8702-509D66353B2B}" srcOrd="0" destOrd="0" presId="urn:microsoft.com/office/officeart/2005/8/layout/cycle5"/>
    <dgm:cxn modelId="{37878886-AB90-4065-91DF-A01072347E65}" srcId="{2DCE112F-6C1F-4889-953B-2B6451AB837F}" destId="{FB77754A-F132-4928-93BC-10533888FBBF}" srcOrd="3" destOrd="0" parTransId="{BB606E83-3D29-4631-BD69-9E56C99C6BA1}" sibTransId="{BBE6D9CF-65A1-4B8F-BCB4-E69F889928E5}"/>
    <dgm:cxn modelId="{DCA28AA8-3F8E-41AC-A744-F2E6D49AFC58}" srcId="{2DCE112F-6C1F-4889-953B-2B6451AB837F}" destId="{38DA323A-36C8-43E1-B085-8743A85528CA}" srcOrd="0" destOrd="0" parTransId="{DD4EA37A-4ED0-4D35-B99A-47D637F7B822}" sibTransId="{81F827EA-BAFB-44BF-A953-85D5E7ACF4B7}"/>
    <dgm:cxn modelId="{8E6EE9B5-6DE7-4412-ABAE-1FFBAFF42863}" srcId="{2DCE112F-6C1F-4889-953B-2B6451AB837F}" destId="{9416BA2F-D9C1-48E7-B343-9077987BC76B}" srcOrd="1" destOrd="0" parTransId="{9D00FD5A-C03D-45CB-84DD-6F96E2109F84}" sibTransId="{A8699CE5-F555-413C-BE6E-B3432F284C7D}"/>
    <dgm:cxn modelId="{E6E0DEDD-B295-4048-A442-E830705D5679}" type="presOf" srcId="{3180A30A-FEE7-4F35-9635-4EA0DC6FDF3D}" destId="{DF0942A8-CF20-44D1-AAF4-C1F1D9C3E302}" srcOrd="0" destOrd="0" presId="urn:microsoft.com/office/officeart/2005/8/layout/cycle5"/>
    <dgm:cxn modelId="{D2832FEE-7C24-4AB6-9E11-0372B8B1F933}" type="presOf" srcId="{38DA323A-36C8-43E1-B085-8743A85528CA}" destId="{AC27AC96-E798-4711-BAA7-09E0750F8BAD}" srcOrd="0" destOrd="0" presId="urn:microsoft.com/office/officeart/2005/8/layout/cycle5"/>
    <dgm:cxn modelId="{766386EF-17F3-4C52-9F12-E69F414AFBDD}" type="presOf" srcId="{A8699CE5-F555-413C-BE6E-B3432F284C7D}" destId="{6CEE7CFE-BDB9-4CBE-8E77-A8F7F726FDEA}" srcOrd="0" destOrd="0" presId="urn:microsoft.com/office/officeart/2005/8/layout/cycle5"/>
    <dgm:cxn modelId="{8DE238FC-68AD-4B86-8C94-3F76AB0A0D52}" srcId="{2DCE112F-6C1F-4889-953B-2B6451AB837F}" destId="{05427D53-7D51-4E2E-A5A2-0D77F2CFE4DF}" srcOrd="2" destOrd="0" parTransId="{4EB1B7E5-4862-4F03-AAE7-2A1BE78CE4A1}" sibTransId="{B3CA7F54-FF30-48E5-9D70-13FD08C8C4A9}"/>
    <dgm:cxn modelId="{DF57EAFC-3C11-4A54-BF55-76A6DE2095C3}" type="presOf" srcId="{81F827EA-BAFB-44BF-A953-85D5E7ACF4B7}" destId="{B845AFD1-A877-46A4-810B-3CEC5248D21C}" srcOrd="0" destOrd="0" presId="urn:microsoft.com/office/officeart/2005/8/layout/cycle5"/>
    <dgm:cxn modelId="{5E2B8BE5-E65C-4FB6-B238-BF7587D204E9}" type="presParOf" srcId="{9725DB97-7AC5-40C8-A704-C11F601E678E}" destId="{AC27AC96-E798-4711-BAA7-09E0750F8BAD}" srcOrd="0" destOrd="0" presId="urn:microsoft.com/office/officeart/2005/8/layout/cycle5"/>
    <dgm:cxn modelId="{5BABDC6F-56B1-4C6D-92E0-BFB3A4C0C5B8}" type="presParOf" srcId="{9725DB97-7AC5-40C8-A704-C11F601E678E}" destId="{8E21F850-93A7-46B5-B3BD-11BFB312F599}" srcOrd="1" destOrd="0" presId="urn:microsoft.com/office/officeart/2005/8/layout/cycle5"/>
    <dgm:cxn modelId="{4E202B14-020C-4CEB-95D2-48BAAFC21406}" type="presParOf" srcId="{9725DB97-7AC5-40C8-A704-C11F601E678E}" destId="{B845AFD1-A877-46A4-810B-3CEC5248D21C}" srcOrd="2" destOrd="0" presId="urn:microsoft.com/office/officeart/2005/8/layout/cycle5"/>
    <dgm:cxn modelId="{2D7D3384-0613-458E-831D-D20FF2B620FB}" type="presParOf" srcId="{9725DB97-7AC5-40C8-A704-C11F601E678E}" destId="{A7A903D7-040E-46A2-AD83-EBCFCE902F1A}" srcOrd="3" destOrd="0" presId="urn:microsoft.com/office/officeart/2005/8/layout/cycle5"/>
    <dgm:cxn modelId="{02370D7E-75BB-4808-B8BD-E88245EFFACC}" type="presParOf" srcId="{9725DB97-7AC5-40C8-A704-C11F601E678E}" destId="{9F9BA6B8-C369-4444-86A0-AF9E4376AA7D}" srcOrd="4" destOrd="0" presId="urn:microsoft.com/office/officeart/2005/8/layout/cycle5"/>
    <dgm:cxn modelId="{BB2DB49C-C442-45C3-B3ED-53AA1C88EB27}" type="presParOf" srcId="{9725DB97-7AC5-40C8-A704-C11F601E678E}" destId="{6CEE7CFE-BDB9-4CBE-8E77-A8F7F726FDEA}" srcOrd="5" destOrd="0" presId="urn:microsoft.com/office/officeart/2005/8/layout/cycle5"/>
    <dgm:cxn modelId="{1313A996-7673-41F0-99A3-4F97C1085ABD}" type="presParOf" srcId="{9725DB97-7AC5-40C8-A704-C11F601E678E}" destId="{84E7C919-6740-4C05-9797-B1454F80D708}" srcOrd="6" destOrd="0" presId="urn:microsoft.com/office/officeart/2005/8/layout/cycle5"/>
    <dgm:cxn modelId="{D588851A-0E1D-4D10-95E5-1741CCC503E6}" type="presParOf" srcId="{9725DB97-7AC5-40C8-A704-C11F601E678E}" destId="{0A9A5C39-2D40-494E-8888-897FD03BFFEE}" srcOrd="7" destOrd="0" presId="urn:microsoft.com/office/officeart/2005/8/layout/cycle5"/>
    <dgm:cxn modelId="{1ACEED22-8973-4BF4-A28D-97348056D0E0}" type="presParOf" srcId="{9725DB97-7AC5-40C8-A704-C11F601E678E}" destId="{9A6C99CF-9C7F-4743-9436-FC148C85B1DA}" srcOrd="8" destOrd="0" presId="urn:microsoft.com/office/officeart/2005/8/layout/cycle5"/>
    <dgm:cxn modelId="{8E44E209-0B7B-4AC9-9FD2-0AD8BA177E6F}" type="presParOf" srcId="{9725DB97-7AC5-40C8-A704-C11F601E678E}" destId="{3F4088E2-7EE7-4B1C-99F7-C409045CAD04}" srcOrd="9" destOrd="0" presId="urn:microsoft.com/office/officeart/2005/8/layout/cycle5"/>
    <dgm:cxn modelId="{022751E3-8C66-4722-9054-F4A669CA08BE}" type="presParOf" srcId="{9725DB97-7AC5-40C8-A704-C11F601E678E}" destId="{B74C0D10-B40D-46E6-B0A1-D8A220378FE6}" srcOrd="10" destOrd="0" presId="urn:microsoft.com/office/officeart/2005/8/layout/cycle5"/>
    <dgm:cxn modelId="{EC6DDF43-EE50-45BD-8442-A4BA82629919}" type="presParOf" srcId="{9725DB97-7AC5-40C8-A704-C11F601E678E}" destId="{0CB6786F-0B1F-4D23-84E2-68701C08F7C7}" srcOrd="11" destOrd="0" presId="urn:microsoft.com/office/officeart/2005/8/layout/cycle5"/>
    <dgm:cxn modelId="{623B21C6-0DB7-4293-B453-82B23DEBB60A}" type="presParOf" srcId="{9725DB97-7AC5-40C8-A704-C11F601E678E}" destId="{68B93C0E-691C-40BB-8702-509D66353B2B}" srcOrd="12" destOrd="0" presId="urn:microsoft.com/office/officeart/2005/8/layout/cycle5"/>
    <dgm:cxn modelId="{01BFD039-CB56-4EE8-B31B-C7099FC733D0}" type="presParOf" srcId="{9725DB97-7AC5-40C8-A704-C11F601E678E}" destId="{DB497DA2-B361-4D95-8A6A-C6C44F5D0A95}" srcOrd="13" destOrd="0" presId="urn:microsoft.com/office/officeart/2005/8/layout/cycle5"/>
    <dgm:cxn modelId="{4A3AE897-ED36-4D8D-B344-CB09F32CF249}" type="presParOf" srcId="{9725DB97-7AC5-40C8-A704-C11F601E678E}" destId="{DF0942A8-CF20-44D1-AAF4-C1F1D9C3E30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7AC96-E798-4711-BAA7-09E0750F8BAD}">
      <dsp:nvSpPr>
        <dsp:cNvPr id="0" name=""/>
        <dsp:cNvSpPr/>
      </dsp:nvSpPr>
      <dsp:spPr>
        <a:xfrm>
          <a:off x="4192995" y="653"/>
          <a:ext cx="1134246" cy="737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univariate</a:t>
          </a:r>
          <a:endParaRPr lang="en-KE" sz="1300" kern="1200"/>
        </a:p>
      </dsp:txBody>
      <dsp:txXfrm>
        <a:off x="4228985" y="36643"/>
        <a:ext cx="1062266" cy="665280"/>
      </dsp:txXfrm>
    </dsp:sp>
    <dsp:sp modelId="{B845AFD1-A877-46A4-810B-3CEC5248D21C}">
      <dsp:nvSpPr>
        <dsp:cNvPr id="0" name=""/>
        <dsp:cNvSpPr/>
      </dsp:nvSpPr>
      <dsp:spPr>
        <a:xfrm>
          <a:off x="3288323" y="369283"/>
          <a:ext cx="2943590" cy="2943590"/>
        </a:xfrm>
        <a:custGeom>
          <a:avLst/>
          <a:gdLst/>
          <a:ahLst/>
          <a:cxnLst/>
          <a:rect l="0" t="0" r="0" b="0"/>
          <a:pathLst>
            <a:path>
              <a:moveTo>
                <a:pt x="2190583" y="187456"/>
              </a:moveTo>
              <a:arcTo wR="1471795" hR="1471795" stAng="17954029" swAng="121059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903D7-040E-46A2-AD83-EBCFCE902F1A}">
      <dsp:nvSpPr>
        <dsp:cNvPr id="0" name=""/>
        <dsp:cNvSpPr/>
      </dsp:nvSpPr>
      <dsp:spPr>
        <a:xfrm>
          <a:off x="5592755" y="1017639"/>
          <a:ext cx="1134246" cy="737260"/>
        </a:xfrm>
        <a:prstGeom prst="roundRect">
          <a:avLst/>
        </a:prstGeom>
        <a:solidFill>
          <a:schemeClr val="accent2">
            <a:hueOff val="-256933"/>
            <a:satOff val="209"/>
            <a:lumOff val="-13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bivariate</a:t>
          </a:r>
          <a:endParaRPr lang="en-KE" sz="1300" kern="1200"/>
        </a:p>
      </dsp:txBody>
      <dsp:txXfrm>
        <a:off x="5628745" y="1053629"/>
        <a:ext cx="1062266" cy="665280"/>
      </dsp:txXfrm>
    </dsp:sp>
    <dsp:sp modelId="{6CEE7CFE-BDB9-4CBE-8E77-A8F7F726FDEA}">
      <dsp:nvSpPr>
        <dsp:cNvPr id="0" name=""/>
        <dsp:cNvSpPr/>
      </dsp:nvSpPr>
      <dsp:spPr>
        <a:xfrm>
          <a:off x="3288323" y="369283"/>
          <a:ext cx="2943590" cy="2943590"/>
        </a:xfrm>
        <a:custGeom>
          <a:avLst/>
          <a:gdLst/>
          <a:ahLst/>
          <a:cxnLst/>
          <a:rect l="0" t="0" r="0" b="0"/>
          <a:pathLst>
            <a:path>
              <a:moveTo>
                <a:pt x="2940051" y="1573810"/>
              </a:moveTo>
              <a:arcTo wR="1471795" hR="1471795" stAng="21838473" swAng="1358997"/>
            </a:path>
          </a:pathLst>
        </a:custGeom>
        <a:noFill/>
        <a:ln w="9525" cap="flat" cmpd="sng" algn="ctr">
          <a:solidFill>
            <a:schemeClr val="accent2">
              <a:hueOff val="-256933"/>
              <a:satOff val="209"/>
              <a:lumOff val="-13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7C919-6740-4C05-9797-B1454F80D708}">
      <dsp:nvSpPr>
        <dsp:cNvPr id="0" name=""/>
        <dsp:cNvSpPr/>
      </dsp:nvSpPr>
      <dsp:spPr>
        <a:xfrm>
          <a:off x="5058094" y="2663156"/>
          <a:ext cx="1134246" cy="737260"/>
        </a:xfrm>
        <a:prstGeom prst="roundRect">
          <a:avLst/>
        </a:prstGeom>
        <a:solidFill>
          <a:schemeClr val="accent2">
            <a:hueOff val="-513866"/>
            <a:satOff val="419"/>
            <a:lumOff val="-2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multivariate</a:t>
          </a:r>
          <a:endParaRPr lang="en-KE" sz="1300" kern="1200"/>
        </a:p>
      </dsp:txBody>
      <dsp:txXfrm>
        <a:off x="5094084" y="2699146"/>
        <a:ext cx="1062266" cy="665280"/>
      </dsp:txXfrm>
    </dsp:sp>
    <dsp:sp modelId="{9A6C99CF-9C7F-4743-9436-FC148C85B1DA}">
      <dsp:nvSpPr>
        <dsp:cNvPr id="0" name=""/>
        <dsp:cNvSpPr/>
      </dsp:nvSpPr>
      <dsp:spPr>
        <a:xfrm>
          <a:off x="3288323" y="369283"/>
          <a:ext cx="2943590" cy="2943590"/>
        </a:xfrm>
        <a:custGeom>
          <a:avLst/>
          <a:gdLst/>
          <a:ahLst/>
          <a:cxnLst/>
          <a:rect l="0" t="0" r="0" b="0"/>
          <a:pathLst>
            <a:path>
              <a:moveTo>
                <a:pt x="1652200" y="2932492"/>
              </a:moveTo>
              <a:arcTo wR="1471795" hR="1471795" stAng="4977557" swAng="844887"/>
            </a:path>
          </a:pathLst>
        </a:custGeom>
        <a:noFill/>
        <a:ln w="9525" cap="flat" cmpd="sng" algn="ctr">
          <a:solidFill>
            <a:schemeClr val="accent2">
              <a:hueOff val="-513866"/>
              <a:satOff val="419"/>
              <a:lumOff val="-2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088E2-7EE7-4B1C-99F7-C409045CAD04}">
      <dsp:nvSpPr>
        <dsp:cNvPr id="0" name=""/>
        <dsp:cNvSpPr/>
      </dsp:nvSpPr>
      <dsp:spPr>
        <a:xfrm>
          <a:off x="3327895" y="2663156"/>
          <a:ext cx="1134246" cy="737260"/>
        </a:xfrm>
        <a:prstGeom prst="roundRect">
          <a:avLst/>
        </a:prstGeom>
        <a:solidFill>
          <a:schemeClr val="accent2">
            <a:hueOff val="-770798"/>
            <a:satOff val="628"/>
            <a:lumOff val="-39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err="1"/>
            <a:t>Modeling</a:t>
          </a:r>
          <a:r>
            <a:rPr lang="en-GB" sz="1300" kern="1200"/>
            <a:t> </a:t>
          </a:r>
          <a:r>
            <a:rPr lang="en-GB" sz="1300" kern="1200" err="1"/>
            <a:t>andevaluatio</a:t>
          </a:r>
          <a:endParaRPr lang="en-KE" sz="1300" kern="1200"/>
        </a:p>
      </dsp:txBody>
      <dsp:txXfrm>
        <a:off x="3363885" y="2699146"/>
        <a:ext cx="1062266" cy="665280"/>
      </dsp:txXfrm>
    </dsp:sp>
    <dsp:sp modelId="{0CB6786F-0B1F-4D23-84E2-68701C08F7C7}">
      <dsp:nvSpPr>
        <dsp:cNvPr id="0" name=""/>
        <dsp:cNvSpPr/>
      </dsp:nvSpPr>
      <dsp:spPr>
        <a:xfrm>
          <a:off x="3288323" y="369283"/>
          <a:ext cx="2943590" cy="2943590"/>
        </a:xfrm>
        <a:custGeom>
          <a:avLst/>
          <a:gdLst/>
          <a:ahLst/>
          <a:cxnLst/>
          <a:rect l="0" t="0" r="0" b="0"/>
          <a:pathLst>
            <a:path>
              <a:moveTo>
                <a:pt x="156065" y="2131367"/>
              </a:moveTo>
              <a:arcTo wR="1471795" hR="1471795" stAng="9202530" swAng="1358997"/>
            </a:path>
          </a:pathLst>
        </a:custGeom>
        <a:noFill/>
        <a:ln w="9525" cap="flat" cmpd="sng" algn="ctr">
          <a:solidFill>
            <a:schemeClr val="accent2">
              <a:hueOff val="-770798"/>
              <a:satOff val="628"/>
              <a:lumOff val="-39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93C0E-691C-40BB-8702-509D66353B2B}">
      <dsp:nvSpPr>
        <dsp:cNvPr id="0" name=""/>
        <dsp:cNvSpPr/>
      </dsp:nvSpPr>
      <dsp:spPr>
        <a:xfrm>
          <a:off x="2793234" y="1017639"/>
          <a:ext cx="1134246" cy="737260"/>
        </a:xfrm>
        <a:prstGeom prst="roundRect">
          <a:avLst/>
        </a:prstGeom>
        <a:solidFill>
          <a:schemeClr val="accent2">
            <a:hueOff val="-1027731"/>
            <a:satOff val="838"/>
            <a:lumOff val="-52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Retraining and eval.</a:t>
          </a:r>
          <a:endParaRPr lang="en-KE" sz="1300" kern="1200"/>
        </a:p>
      </dsp:txBody>
      <dsp:txXfrm>
        <a:off x="2829224" y="1053629"/>
        <a:ext cx="1062266" cy="665280"/>
      </dsp:txXfrm>
    </dsp:sp>
    <dsp:sp modelId="{DF0942A8-CF20-44D1-AAF4-C1F1D9C3E302}">
      <dsp:nvSpPr>
        <dsp:cNvPr id="0" name=""/>
        <dsp:cNvSpPr/>
      </dsp:nvSpPr>
      <dsp:spPr>
        <a:xfrm>
          <a:off x="3288323" y="369283"/>
          <a:ext cx="2943590" cy="2943590"/>
        </a:xfrm>
        <a:custGeom>
          <a:avLst/>
          <a:gdLst/>
          <a:ahLst/>
          <a:cxnLst/>
          <a:rect l="0" t="0" r="0" b="0"/>
          <a:pathLst>
            <a:path>
              <a:moveTo>
                <a:pt x="354129" y="514192"/>
              </a:moveTo>
              <a:arcTo wR="1471795" hR="1471795" stAng="13235375" swAng="1210596"/>
            </a:path>
          </a:pathLst>
        </a:custGeom>
        <a:noFill/>
        <a:ln w="9525" cap="flat" cmpd="sng" algn="ctr">
          <a:solidFill>
            <a:schemeClr val="accent2">
              <a:hueOff val="-1027731"/>
              <a:satOff val="838"/>
              <a:lumOff val="-52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D3E10-A6A6-4446-AFFE-43CBB6146C0F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EC88F-630A-430C-BF6F-36A162116D3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398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C88F-630A-430C-BF6F-36A162116D38}" type="slidenum">
              <a:rPr lang="en-KE" smtClean="0"/>
              <a:t>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789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1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2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4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0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618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E05F-7D6E-45A6-8C0E-82A740F6501C}" type="datetimeFigureOut">
              <a:rPr lang="en-KE" smtClean="0"/>
              <a:t>03/28/2025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5B2AD2-EB74-45B6-BC7C-440D36BEDDC6}" type="slidenum">
              <a:rPr lang="en-KE" smtClean="0"/>
              <a:t>‹#›</a:t>
            </a:fld>
            <a:endParaRPr lang="en-KE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6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3F2C-8906-BD09-4232-7BC5BFC0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SWAHILI NEWS CLASSIFICATION MODEL.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890B7-A230-DEFA-C862-C3144D2C8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003" y="2016125"/>
            <a:ext cx="517445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8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D8049-BA89-82A5-2A41-0F9ECCAF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Class distribution for the various categories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6EB2542-57A9-7D33-B70D-D4F140EE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0144" y="801975"/>
            <a:ext cx="6961167" cy="49836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3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0777-53BE-5205-B9A4-DDC76652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Average text length by category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76CD682A-C1B5-DB92-FB7A-6C020564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52" y="724810"/>
            <a:ext cx="6981252" cy="49747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1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16AA-ADB1-8F9E-8B17-79D628C1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12" y="814957"/>
            <a:ext cx="9520158" cy="1049235"/>
          </a:xfrm>
        </p:spPr>
        <p:txBody>
          <a:bodyPr/>
          <a:lstStyle/>
          <a:p>
            <a:r>
              <a:rPr lang="en-GB" err="1"/>
              <a:t>Modeling</a:t>
            </a:r>
            <a:r>
              <a:rPr lang="en-GB"/>
              <a:t> report and evaluation (</a:t>
            </a:r>
            <a:r>
              <a:rPr lang="en-GB">
                <a:ea typeface="+mj-lt"/>
                <a:cs typeface="+mj-lt"/>
              </a:rPr>
              <a:t>Fine-Tuned BERT-base-uncased for Sequence Classification)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E401-3ABC-B4F3-F3C9-D971FAB5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367" y="2067923"/>
            <a:ext cx="9520158" cy="39725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1. High Accuracy (89.41%)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2. </a:t>
            </a:r>
            <a:r>
              <a:rPr lang="en-US" sz="2400">
                <a:latin typeface="Times New Roman"/>
                <a:ea typeface="+mn-lt"/>
                <a:cs typeface="+mn-lt"/>
              </a:rPr>
              <a:t>High F1 Score (89.34%)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3. The close alignment between accuracy (89.41%) and F1 score (89.34%) indicates that the model is consistent in both positive and negative predictions.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4. The strong validation performance and high F1 score suggest that the model generalizes well to unseen data, not just memorizing the training set.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763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D919-A163-8C78-576C-3E5FA004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Palatino Linotype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607C-D1C4-CD6D-E94D-FB81CCBE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>
                <a:solidFill>
                  <a:srgbClr val="000000"/>
                </a:solidFill>
                <a:latin typeface="Palatino Linotype"/>
              </a:rPr>
              <a:t>The "</a:t>
            </a:r>
            <a:r>
              <a:rPr lang="en-US" sz="2400" err="1">
                <a:solidFill>
                  <a:srgbClr val="000000"/>
                </a:solidFill>
                <a:latin typeface="Palatino Linotype"/>
              </a:rPr>
              <a:t>afya</a:t>
            </a:r>
            <a:r>
              <a:rPr lang="en-US" sz="2400">
                <a:solidFill>
                  <a:srgbClr val="000000"/>
                </a:solidFill>
                <a:latin typeface="Palatino Linotype"/>
              </a:rPr>
              <a:t>" and "</a:t>
            </a:r>
            <a:r>
              <a:rPr lang="en-US" sz="2400" err="1">
                <a:solidFill>
                  <a:srgbClr val="000000"/>
                </a:solidFill>
                <a:latin typeface="Palatino Linotype"/>
              </a:rPr>
              <a:t>kitaifa</a:t>
            </a:r>
            <a:r>
              <a:rPr lang="en-US" sz="2400">
                <a:solidFill>
                  <a:srgbClr val="000000"/>
                </a:solidFill>
                <a:latin typeface="Palatino Linotype"/>
              </a:rPr>
              <a:t>" categories have the longest average text lengths.</a:t>
            </a:r>
          </a:p>
          <a:p>
            <a:endParaRPr lang="en-US" sz="2400">
              <a:solidFill>
                <a:srgbClr val="000000"/>
              </a:solidFill>
              <a:latin typeface="Palatino Linotype"/>
            </a:endParaRPr>
          </a:p>
          <a:p>
            <a:r>
              <a:rPr lang="en-US" sz="2400">
                <a:solidFill>
                  <a:srgbClr val="000000"/>
                </a:solidFill>
                <a:latin typeface="Palatino Linotype"/>
              </a:rPr>
              <a:t>The "</a:t>
            </a:r>
            <a:r>
              <a:rPr lang="en-US" sz="2400" err="1">
                <a:solidFill>
                  <a:srgbClr val="000000"/>
                </a:solidFill>
                <a:latin typeface="Palatino Linotype"/>
              </a:rPr>
              <a:t>afya</a:t>
            </a:r>
            <a:r>
              <a:rPr lang="en-US" sz="2400">
                <a:solidFill>
                  <a:srgbClr val="000000"/>
                </a:solidFill>
                <a:latin typeface="Palatino Linotype"/>
              </a:rPr>
              <a:t>" category has the highest average word count, indicating longer and possibly more complex content.</a:t>
            </a:r>
          </a:p>
          <a:p>
            <a:endParaRPr lang="en-US" sz="2400"/>
          </a:p>
          <a:p>
            <a:r>
              <a:rPr lang="en-US" sz="2400"/>
              <a:t>Best classifier is </a:t>
            </a:r>
            <a:r>
              <a:rPr lang="en-US" sz="2400">
                <a:solidFill>
                  <a:srgbClr val="000000"/>
                </a:solidFill>
                <a:latin typeface="Palatino Linotype"/>
              </a:rPr>
              <a:t>Fine-Tuned BERT-base-uncased for Sequence Classification with 89.34% F1 score.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AFC4-A7B2-2409-9B67-A75406E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Recommendations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AFB8-FC3B-632C-53C3-8EAF7C03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47270"/>
          </a:xfrm>
        </p:spPr>
        <p:txBody>
          <a:bodyPr>
            <a:normAutofit lnSpcReduction="10000"/>
          </a:bodyPr>
          <a:lstStyle/>
          <a:p>
            <a:r>
              <a:rPr lang="en-GB">
                <a:solidFill>
                  <a:srgbClr val="000000"/>
                </a:solidFill>
                <a:latin typeface="Palatino Linotype"/>
              </a:rPr>
              <a:t>Focus on creating balanced content. Shorter and more concise for categories like "</a:t>
            </a:r>
            <a:r>
              <a:rPr lang="en-GB" err="1">
                <a:solidFill>
                  <a:srgbClr val="000000"/>
                </a:solidFill>
                <a:latin typeface="Palatino Linotype"/>
              </a:rPr>
              <a:t>burudani</a:t>
            </a:r>
            <a:r>
              <a:rPr lang="en-GB">
                <a:solidFill>
                  <a:srgbClr val="000000"/>
                </a:solidFill>
                <a:latin typeface="Palatino Linotype"/>
              </a:rPr>
              <a:t>" and more detailed for categories like "</a:t>
            </a:r>
            <a:r>
              <a:rPr lang="en-GB" err="1">
                <a:solidFill>
                  <a:srgbClr val="000000"/>
                </a:solidFill>
                <a:latin typeface="Palatino Linotype"/>
              </a:rPr>
              <a:t>afya</a:t>
            </a:r>
            <a:r>
              <a:rPr lang="en-GB">
                <a:solidFill>
                  <a:srgbClr val="000000"/>
                </a:solidFill>
                <a:latin typeface="Palatino Linotype"/>
              </a:rPr>
              <a:t>" and "</a:t>
            </a:r>
            <a:r>
              <a:rPr lang="en-GB" err="1">
                <a:solidFill>
                  <a:srgbClr val="000000"/>
                </a:solidFill>
                <a:latin typeface="Palatino Linotype"/>
              </a:rPr>
              <a:t>kitaifa</a:t>
            </a:r>
            <a:r>
              <a:rPr lang="en-GB">
                <a:solidFill>
                  <a:srgbClr val="000000"/>
                </a:solidFill>
                <a:latin typeface="Palatino Linotype"/>
              </a:rPr>
              <a:t>."</a:t>
            </a:r>
            <a:endParaRPr lang="en-US">
              <a:solidFill>
                <a:srgbClr val="000000"/>
              </a:solidFill>
              <a:latin typeface="Palatino Linotype"/>
            </a:endParaRPr>
          </a:p>
          <a:p>
            <a:endParaRPr lang="en-GB">
              <a:solidFill>
                <a:srgbClr val="000000"/>
              </a:solidFill>
              <a:latin typeface="Palatino Linotype"/>
            </a:endParaRPr>
          </a:p>
          <a:p>
            <a:r>
              <a:rPr lang="en-GB">
                <a:solidFill>
                  <a:srgbClr val="000000"/>
                </a:solidFill>
                <a:latin typeface="Palatino Linotype"/>
              </a:rPr>
              <a:t>Tailor content length based on user preferences to improve retention and interaction.</a:t>
            </a:r>
            <a:endParaRPr lang="en-GB"/>
          </a:p>
          <a:p>
            <a:endParaRPr lang="en-GB">
              <a:solidFill>
                <a:srgbClr val="000000"/>
              </a:solidFill>
              <a:latin typeface="Palatino Linotype"/>
            </a:endParaRPr>
          </a:p>
          <a:p>
            <a:r>
              <a:rPr lang="en-US">
                <a:solidFill>
                  <a:srgbClr val="000000"/>
                </a:solidFill>
                <a:latin typeface="Palatino Linotype"/>
              </a:rPr>
              <a:t>Automate content tagging and classification to improve searchability and content recommendations using the </a:t>
            </a:r>
            <a:r>
              <a:rPr lang="en-US" b="1">
                <a:solidFill>
                  <a:srgbClr val="000000"/>
                </a:solidFill>
                <a:latin typeface="Palatino Linotype"/>
              </a:rPr>
              <a:t>Fine-Tuned BERT-base-uncased for Sequence Classification</a:t>
            </a:r>
          </a:p>
          <a:p>
            <a:endParaRPr lang="en-US"/>
          </a:p>
          <a:p>
            <a:endParaRPr lang="en-GB"/>
          </a:p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489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DF0D-D2FC-09FF-78CD-270055F7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Acknowledgement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FA1A-509D-FEBC-2821-737A8360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Technical mentor: </a:t>
            </a:r>
            <a:r>
              <a:rPr lang="en-GB" err="1"/>
              <a:t>Mr.William</a:t>
            </a:r>
            <a:r>
              <a:rPr lang="en-GB"/>
              <a:t> </a:t>
            </a:r>
            <a:r>
              <a:rPr lang="en-GB" err="1"/>
              <a:t>Okomba</a:t>
            </a:r>
          </a:p>
          <a:p>
            <a:r>
              <a:rPr lang="en-GB"/>
              <a:t>Team members: group 6 members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984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228CB-7919-202D-E195-3DE6EC9E7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268B-387F-26CA-CF79-58CF2104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B8C3-15B5-0406-ABC0-51228FF8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THANK YOU!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518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E54B-05A7-5E15-7500-0652B11B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</a:t>
            </a:r>
            <a:endParaRPr lang="en-K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3637D-C91C-D7D8-FB4E-C6D3BCD3B0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77909"/>
            <a:ext cx="1016034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Contracting Party</a:t>
            </a:r>
            <a:r>
              <a:rPr kumimoji="0" lang="en-KE" altLang="en-K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news airing company based in East Africa.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KE" sz="20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Team Involved</a:t>
            </a:r>
            <a:r>
              <a:rPr kumimoji="0" lang="en-KE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Group Six, consisting of </a:t>
            </a:r>
            <a:r>
              <a:rPr lang="en-KE">
                <a:latin typeface="Arial"/>
                <a:cs typeface="Arial"/>
              </a:rPr>
              <a:t> five members</a:t>
            </a:r>
            <a:r>
              <a:rPr kumimoji="0" lang="en-KE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 </a:t>
            </a:r>
            <a:endParaRPr lang="en-KE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KE" altLang="en-K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 the company’s sales potential.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Area</a:t>
            </a:r>
            <a:r>
              <a:rPr kumimoji="0" lang="en-KE" altLang="en-K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Expansion within the news category to be aired.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Scope</a:t>
            </a:r>
            <a:r>
              <a:rPr kumimoji="0" lang="en-KE" altLang="en-K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content and strategies to boost revenue and audience reach.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KE" altLang="en-K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East Africa, a region with growing media demand.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KE" altLang="en-K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Strengthen the company’s market position through improved sales and influence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1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FE4C-2753-5B12-86BD-5CB5B180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Business understanding</a:t>
            </a:r>
            <a:endParaRPr lang="en-K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2A74B9-2AF9-629F-E546-000B16507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3140874"/>
            <a:ext cx="95279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in Media Reporting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and organizing large volumes of Swahili news</a:t>
            </a:r>
            <a:endParaRPr kumimoji="0" lang="en-GB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Classification Issues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Time-consuming and prone to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Automation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Crucial for news platforms, media houses, and content aggregators</a:t>
            </a:r>
          </a:p>
        </p:txBody>
      </p:sp>
    </p:spTree>
    <p:extLst>
      <p:ext uri="{BB962C8B-B14F-4D97-AF65-F5344CB8AC3E}">
        <p14:creationId xmlns:p14="http://schemas.microsoft.com/office/powerpoint/2010/main" val="206639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3EC9-8E9D-2C5C-7CBE-39F19302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understanding</a:t>
            </a:r>
            <a:endParaRPr lang="en-K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C476F8-7A1E-1E89-3147-D9306D6F8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Columns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Unique identifier for each article.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Swahili text of the article.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News article category (e.g., Uchumi, Kitaifa, Michezo).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Uchumi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Business, finance, and economic news.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Kitaifa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General news about Tanzania.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Michezo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Sports-related news.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(Other categories may exist).</a:t>
            </a: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3B12-40CF-BBEB-8186-F0103285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</a:t>
            </a:r>
            <a:endParaRPr lang="en-K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2A961-713A-10B6-EED3-F3A20F43F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3002375"/>
            <a:ext cx="94083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 Media Role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Shapes opinion, informs societies, and influences discourse.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Swahili in East Africa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Unifying language for news in Tanzania, Kenya, Uganda, </a:t>
            </a:r>
            <a:endParaRPr kumimoji="0" lang="en-GB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Rwanda, Burundi, and DRC.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Journalism Growth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Rising Swahili news content needs automated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NLP and Deep Learning to categorize Swahili news.</a:t>
            </a:r>
          </a:p>
        </p:txBody>
      </p:sp>
    </p:spTree>
    <p:extLst>
      <p:ext uri="{BB962C8B-B14F-4D97-AF65-F5344CB8AC3E}">
        <p14:creationId xmlns:p14="http://schemas.microsoft.com/office/powerpoint/2010/main" val="31835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8252-8ADF-DFF5-E125-C74A2F37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EE47-1F69-DAF5-EE9A-E09D4B2E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800" b="1">
                <a:solidFill>
                  <a:srgbClr val="000000"/>
                </a:solidFill>
                <a:effectLst/>
                <a:latin typeface="Arial-BoldMT"/>
              </a:rPr>
              <a:t>● Automating News Classification. </a:t>
            </a:r>
            <a:endParaRPr lang="en-GB"/>
          </a:p>
          <a:p>
            <a:pPr>
              <a:buNone/>
            </a:pPr>
            <a:r>
              <a:rPr lang="en-GB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can we efficiently categorize Swahili news articles using machine learning and deep </a:t>
            </a:r>
            <a:endParaRPr lang="en-GB"/>
          </a:p>
          <a:p>
            <a:pPr>
              <a:buNone/>
            </a:pPr>
            <a:r>
              <a:rPr lang="en-GB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learning? </a:t>
            </a:r>
            <a:endParaRPr lang="en-GB"/>
          </a:p>
          <a:p>
            <a:pPr>
              <a:buNone/>
            </a:pPr>
            <a:r>
              <a:rPr lang="en-GB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</a:t>
            </a:r>
            <a:r>
              <a:rPr lang="en-GB" sz="1800" b="1">
                <a:solidFill>
                  <a:srgbClr val="000000"/>
                </a:solidFill>
                <a:effectLst/>
                <a:latin typeface="Arial-BoldMT"/>
              </a:rPr>
              <a:t>Understanding Media Trends</a:t>
            </a:r>
            <a:r>
              <a:rPr lang="en-GB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GB"/>
          </a:p>
          <a:p>
            <a:pPr>
              <a:buNone/>
            </a:pPr>
            <a:r>
              <a:rPr lang="en-GB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most common news topics in East African media? </a:t>
            </a:r>
            <a:endParaRPr lang="en-GB"/>
          </a:p>
          <a:p>
            <a:pPr>
              <a:buNone/>
            </a:pPr>
            <a:r>
              <a:rPr lang="en-GB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any biases in media coverage based on classification trends? </a:t>
            </a:r>
            <a:endParaRPr lang="en-GB"/>
          </a:p>
          <a:p>
            <a:pPr>
              <a:buNone/>
            </a:pPr>
            <a:r>
              <a:rPr lang="en-GB" sz="1800" b="1">
                <a:solidFill>
                  <a:srgbClr val="000000"/>
                </a:solidFill>
                <a:effectLst/>
                <a:latin typeface="Arial-BoldMT"/>
              </a:rPr>
              <a:t>● Enhancing Content Accessibility. </a:t>
            </a:r>
            <a:endParaRPr lang="en-GB"/>
          </a:p>
          <a:p>
            <a:pPr>
              <a:buNone/>
            </a:pPr>
            <a:r>
              <a:rPr lang="en-GB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can automated classification improve information retrieval for journalists, policymakers, and </a:t>
            </a:r>
            <a:endParaRPr lang="en-GB"/>
          </a:p>
          <a:p>
            <a:pPr>
              <a:buNone/>
            </a:pPr>
            <a:r>
              <a:rPr lang="en-GB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general public?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4568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2094-6DF3-46F7-F160-B0033DC3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6278-AD7C-F8DF-84D5-8C95C77EC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Rule based methods –POS</a:t>
            </a:r>
          </a:p>
          <a:p>
            <a:r>
              <a:rPr lang="en-GB"/>
              <a:t>Statistical methods-Naïve bayes</a:t>
            </a:r>
          </a:p>
          <a:p>
            <a:r>
              <a:rPr lang="en-GB"/>
              <a:t>ML models-SVM, Random forests</a:t>
            </a:r>
          </a:p>
          <a:p>
            <a:r>
              <a:rPr lang="en-GB"/>
              <a:t>Deep learning models-RNN,BERT</a:t>
            </a:r>
          </a:p>
          <a:p>
            <a:r>
              <a:rPr lang="en-GB"/>
              <a:t>Vector space models-TF-IDF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8792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7449-B670-26A8-682B-71661737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</a:t>
            </a:r>
            <a:endParaRPr lang="en-K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EF3B1-1F7A-1A19-D106-3FD0C2577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828661"/>
              </p:ext>
            </p:extLst>
          </p:nvPr>
        </p:nvGraphicFramePr>
        <p:xfrm>
          <a:off x="1535113" y="2016125"/>
          <a:ext cx="9520237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81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90E4-2569-47F5-AAB0-94C5D83C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Exploratory data analysis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FAB6-0280-509C-6FB2-715369AC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Univariate</a:t>
            </a:r>
          </a:p>
          <a:p>
            <a:r>
              <a:rPr lang="en-GB"/>
              <a:t>Bivariate</a:t>
            </a:r>
          </a:p>
          <a:p>
            <a:r>
              <a:rPr lang="en-GB"/>
              <a:t>Multivariate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2456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SWAHILI NEWS CLASSIFICATION MODEL.</vt:lpstr>
      <vt:lpstr>Project overview</vt:lpstr>
      <vt:lpstr>Business understanding</vt:lpstr>
      <vt:lpstr>Data understanding</vt:lpstr>
      <vt:lpstr>Problem statement</vt:lpstr>
      <vt:lpstr>Objectives</vt:lpstr>
      <vt:lpstr>methodology</vt:lpstr>
      <vt:lpstr>workflow</vt:lpstr>
      <vt:lpstr>Exploratory data analysis</vt:lpstr>
      <vt:lpstr>Class distribution for the various categories</vt:lpstr>
      <vt:lpstr>Average text length by category</vt:lpstr>
      <vt:lpstr>Modeling report and evaluation (Fine-Tuned BERT-base-uncased for Sequence Classification)</vt:lpstr>
      <vt:lpstr>Conclusion</vt:lpstr>
      <vt:lpstr>Recommendations</vt:lpstr>
      <vt:lpstr>Acknowledgement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kiptui</dc:creator>
  <cp:revision>6</cp:revision>
  <dcterms:created xsi:type="dcterms:W3CDTF">2025-03-26T08:05:40Z</dcterms:created>
  <dcterms:modified xsi:type="dcterms:W3CDTF">2025-03-29T04:56:29Z</dcterms:modified>
</cp:coreProperties>
</file>